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0"/>
  </p:notesMasterIdLst>
  <p:handoutMasterIdLst>
    <p:handoutMasterId r:id="rId11"/>
  </p:handoutMasterIdLst>
  <p:sldIdLst>
    <p:sldId id="257" r:id="rId5"/>
    <p:sldId id="260" r:id="rId6"/>
    <p:sldId id="263" r:id="rId7"/>
    <p:sldId id="267" r:id="rId8"/>
    <p:sldId id="261"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C5FC90-2D2B-EB08-8235-1CA39BD62678}" v="2" dt="2022-11-09T07:51:41.598"/>
    <p1510:client id="{69C686DF-927A-1F33-4A50-2039A7EC76B8}" v="163" dt="2022-11-08T09:38:35.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ordink, Bas" userId="S::broordink@volkerwessels.com::e6b80f22-b7ea-4a1b-9826-4cad8536796c" providerId="AD" clId="Web-{18E9AF89-3714-4F74-2A11-6AAD6D46DE57}"/>
    <pc:docChg chg="modSld">
      <pc:chgData name="Roordink, Bas" userId="S::broordink@volkerwessels.com::e6b80f22-b7ea-4a1b-9826-4cad8536796c" providerId="AD" clId="Web-{18E9AF89-3714-4F74-2A11-6AAD6D46DE57}" dt="2022-01-19T10:20:03.701" v="34" actId="20577"/>
      <pc:docMkLst>
        <pc:docMk/>
      </pc:docMkLst>
      <pc:sldChg chg="modSp">
        <pc:chgData name="Roordink, Bas" userId="S::broordink@volkerwessels.com::e6b80f22-b7ea-4a1b-9826-4cad8536796c" providerId="AD" clId="Web-{18E9AF89-3714-4F74-2A11-6AAD6D46DE57}" dt="2022-01-19T10:20:03.701" v="34" actId="20577"/>
        <pc:sldMkLst>
          <pc:docMk/>
          <pc:sldMk cId="3753470074" sldId="260"/>
        </pc:sldMkLst>
        <pc:spChg chg="mod">
          <ac:chgData name="Roordink, Bas" userId="S::broordink@volkerwessels.com::e6b80f22-b7ea-4a1b-9826-4cad8536796c" providerId="AD" clId="Web-{18E9AF89-3714-4F74-2A11-6AAD6D46DE57}" dt="2022-01-19T10:20:03.701" v="34" actId="20577"/>
          <ac:spMkLst>
            <pc:docMk/>
            <pc:sldMk cId="3753470074" sldId="260"/>
            <ac:spMk id="3" creationId="{BB2A0E52-A3D1-AC44-97E9-4AE4FCB62B0E}"/>
          </ac:spMkLst>
        </pc:spChg>
      </pc:sldChg>
    </pc:docChg>
  </pc:docChgLst>
  <pc:docChgLst>
    <pc:chgData name="Kessel, Stefan van" userId="S::svankessel@vwinfra.nl::9e4bd4b6-d0d0-40b3-900e-6ee7145a63e7" providerId="AD" clId="Web-{B712DA54-B193-233D-9464-E816E5C98A14}"/>
    <pc:docChg chg="modSld">
      <pc:chgData name="Kessel, Stefan van" userId="S::svankessel@vwinfra.nl::9e4bd4b6-d0d0-40b3-900e-6ee7145a63e7" providerId="AD" clId="Web-{B712DA54-B193-233D-9464-E816E5C98A14}" dt="2022-11-01T12:40:41.876" v="1" actId="20577"/>
      <pc:docMkLst>
        <pc:docMk/>
      </pc:docMkLst>
      <pc:sldChg chg="modSp">
        <pc:chgData name="Kessel, Stefan van" userId="S::svankessel@vwinfra.nl::9e4bd4b6-d0d0-40b3-900e-6ee7145a63e7" providerId="AD" clId="Web-{B712DA54-B193-233D-9464-E816E5C98A14}" dt="2022-11-01T12:40:41.876" v="1" actId="20577"/>
        <pc:sldMkLst>
          <pc:docMk/>
          <pc:sldMk cId="192953906" sldId="257"/>
        </pc:sldMkLst>
        <pc:spChg chg="mod">
          <ac:chgData name="Kessel, Stefan van" userId="S::svankessel@vwinfra.nl::9e4bd4b6-d0d0-40b3-900e-6ee7145a63e7" providerId="AD" clId="Web-{B712DA54-B193-233D-9464-E816E5C98A14}" dt="2022-11-01T12:40:41.876" v="1" actId="20577"/>
          <ac:spMkLst>
            <pc:docMk/>
            <pc:sldMk cId="192953906" sldId="257"/>
            <ac:spMk id="2" creationId="{8BFA767E-3DB7-7B46-855B-3C179A0A7873}"/>
          </ac:spMkLst>
        </pc:spChg>
      </pc:sldChg>
    </pc:docChg>
  </pc:docChgLst>
  <pc:docChgLst>
    <pc:chgData name="Kessel, Stefan van" userId="9e4bd4b6-d0d0-40b3-900e-6ee7145a63e7" providerId="ADAL" clId="{5FE6B427-1958-41C3-BEF5-050B26610429}"/>
    <pc:docChg chg="custSel modSld">
      <pc:chgData name="Kessel, Stefan van" userId="9e4bd4b6-d0d0-40b3-900e-6ee7145a63e7" providerId="ADAL" clId="{5FE6B427-1958-41C3-BEF5-050B26610429}" dt="2022-11-09T07:52:02.086" v="737" actId="27636"/>
      <pc:docMkLst>
        <pc:docMk/>
      </pc:docMkLst>
      <pc:sldChg chg="addSp modSp mod">
        <pc:chgData name="Kessel, Stefan van" userId="9e4bd4b6-d0d0-40b3-900e-6ee7145a63e7" providerId="ADAL" clId="{5FE6B427-1958-41C3-BEF5-050B26610429}" dt="2022-11-09T07:52:02.086" v="737" actId="27636"/>
        <pc:sldMkLst>
          <pc:docMk/>
          <pc:sldMk cId="3753470074" sldId="260"/>
        </pc:sldMkLst>
        <pc:spChg chg="mod">
          <ac:chgData name="Kessel, Stefan van" userId="9e4bd4b6-d0d0-40b3-900e-6ee7145a63e7" providerId="ADAL" clId="{5FE6B427-1958-41C3-BEF5-050B26610429}" dt="2022-11-09T07:52:02.086" v="737" actId="27636"/>
          <ac:spMkLst>
            <pc:docMk/>
            <pc:sldMk cId="3753470074" sldId="260"/>
            <ac:spMk id="3" creationId="{BB2A0E52-A3D1-AC44-97E9-4AE4FCB62B0E}"/>
          </ac:spMkLst>
        </pc:spChg>
        <pc:spChg chg="add mod">
          <ac:chgData name="Kessel, Stefan van" userId="9e4bd4b6-d0d0-40b3-900e-6ee7145a63e7" providerId="ADAL" clId="{5FE6B427-1958-41C3-BEF5-050B26610429}" dt="2022-11-01T12:23:37.699" v="7" actId="208"/>
          <ac:spMkLst>
            <pc:docMk/>
            <pc:sldMk cId="3753470074" sldId="260"/>
            <ac:spMk id="8" creationId="{F8A29B5F-0693-4D40-A472-39CBA208278B}"/>
          </ac:spMkLst>
        </pc:spChg>
        <pc:spChg chg="add mod">
          <ac:chgData name="Kessel, Stefan van" userId="9e4bd4b6-d0d0-40b3-900e-6ee7145a63e7" providerId="ADAL" clId="{5FE6B427-1958-41C3-BEF5-050B26610429}" dt="2022-11-01T12:23:45.414" v="9" actId="1076"/>
          <ac:spMkLst>
            <pc:docMk/>
            <pc:sldMk cId="3753470074" sldId="260"/>
            <ac:spMk id="9" creationId="{59B71974-42AF-4A3F-9BCD-B04481EEEA8A}"/>
          </ac:spMkLst>
        </pc:spChg>
        <pc:picChg chg="mod">
          <ac:chgData name="Kessel, Stefan van" userId="9e4bd4b6-d0d0-40b3-900e-6ee7145a63e7" providerId="ADAL" clId="{5FE6B427-1958-41C3-BEF5-050B26610429}" dt="2022-11-01T12:23:16.232" v="4" actId="1076"/>
          <ac:picMkLst>
            <pc:docMk/>
            <pc:sldMk cId="3753470074" sldId="260"/>
            <ac:picMk id="6" creationId="{6FD35ECB-26CD-7385-F4D7-FA5C862111D2}"/>
          </ac:picMkLst>
        </pc:picChg>
        <pc:picChg chg="mod">
          <ac:chgData name="Kessel, Stefan van" userId="9e4bd4b6-d0d0-40b3-900e-6ee7145a63e7" providerId="ADAL" clId="{5FE6B427-1958-41C3-BEF5-050B26610429}" dt="2022-11-01T12:23:14.827" v="3" actId="14100"/>
          <ac:picMkLst>
            <pc:docMk/>
            <pc:sldMk cId="3753470074" sldId="260"/>
            <ac:picMk id="7" creationId="{0728BBFC-423A-DC52-99C3-62E810D5809B}"/>
          </ac:picMkLst>
        </pc:picChg>
      </pc:sldChg>
      <pc:sldChg chg="modSp mod">
        <pc:chgData name="Kessel, Stefan van" userId="9e4bd4b6-d0d0-40b3-900e-6ee7145a63e7" providerId="ADAL" clId="{5FE6B427-1958-41C3-BEF5-050B26610429}" dt="2022-11-01T12:32:15.592" v="463" actId="20577"/>
        <pc:sldMkLst>
          <pc:docMk/>
          <pc:sldMk cId="634627726" sldId="261"/>
        </pc:sldMkLst>
        <pc:spChg chg="mod">
          <ac:chgData name="Kessel, Stefan van" userId="9e4bd4b6-d0d0-40b3-900e-6ee7145a63e7" providerId="ADAL" clId="{5FE6B427-1958-41C3-BEF5-050B26610429}" dt="2022-11-01T12:32:15.592" v="463" actId="20577"/>
          <ac:spMkLst>
            <pc:docMk/>
            <pc:sldMk cId="634627726" sldId="261"/>
            <ac:spMk id="3" creationId="{64535D5F-4E78-144C-A407-989D05CBAB47}"/>
          </ac:spMkLst>
        </pc:spChg>
      </pc:sldChg>
      <pc:sldChg chg="addSp modSp mod">
        <pc:chgData name="Kessel, Stefan van" userId="9e4bd4b6-d0d0-40b3-900e-6ee7145a63e7" providerId="ADAL" clId="{5FE6B427-1958-41C3-BEF5-050B26610429}" dt="2022-11-01T12:38:35.481" v="735" actId="1076"/>
        <pc:sldMkLst>
          <pc:docMk/>
          <pc:sldMk cId="1587596849" sldId="267"/>
        </pc:sldMkLst>
        <pc:spChg chg="mod">
          <ac:chgData name="Kessel, Stefan van" userId="9e4bd4b6-d0d0-40b3-900e-6ee7145a63e7" providerId="ADAL" clId="{5FE6B427-1958-41C3-BEF5-050B26610429}" dt="2022-11-01T12:38:29.005" v="734" actId="20577"/>
          <ac:spMkLst>
            <pc:docMk/>
            <pc:sldMk cId="1587596849" sldId="267"/>
            <ac:spMk id="2" creationId="{834CF66C-28FC-46ED-80AE-E2EC868D3BEC}"/>
          </ac:spMkLst>
        </pc:spChg>
        <pc:picChg chg="add mod">
          <ac:chgData name="Kessel, Stefan van" userId="9e4bd4b6-d0d0-40b3-900e-6ee7145a63e7" providerId="ADAL" clId="{5FE6B427-1958-41C3-BEF5-050B26610429}" dt="2022-11-01T12:38:35.481" v="735" actId="1076"/>
          <ac:picMkLst>
            <pc:docMk/>
            <pc:sldMk cId="1587596849" sldId="267"/>
            <ac:picMk id="7" creationId="{91A10E77-1263-454B-85CE-34F3D9C39967}"/>
          </ac:picMkLst>
        </pc:picChg>
      </pc:sldChg>
    </pc:docChg>
  </pc:docChgLst>
  <pc:docChgLst>
    <pc:chgData name="Links, Ronald" userId="a214375d-509e-426f-9881-a99cf1b8df71" providerId="ADAL" clId="{5DCE06E9-B001-4BC6-A697-B8DF5DC73399}"/>
    <pc:docChg chg="undo custSel modSld">
      <pc:chgData name="Links, Ronald" userId="a214375d-509e-426f-9881-a99cf1b8df71" providerId="ADAL" clId="{5DCE06E9-B001-4BC6-A697-B8DF5DC73399}" dt="2021-06-08T09:17:48.529" v="981" actId="20577"/>
      <pc:docMkLst>
        <pc:docMk/>
      </pc:docMkLst>
      <pc:sldChg chg="modSp mod">
        <pc:chgData name="Links, Ronald" userId="a214375d-509e-426f-9881-a99cf1b8df71" providerId="ADAL" clId="{5DCE06E9-B001-4BC6-A697-B8DF5DC73399}" dt="2021-06-08T09:17:48.529" v="981" actId="20577"/>
        <pc:sldMkLst>
          <pc:docMk/>
          <pc:sldMk cId="3753470074" sldId="260"/>
        </pc:sldMkLst>
        <pc:spChg chg="mod">
          <ac:chgData name="Links, Ronald" userId="a214375d-509e-426f-9881-a99cf1b8df71" providerId="ADAL" clId="{5DCE06E9-B001-4BC6-A697-B8DF5DC73399}" dt="2021-06-08T09:17:48.529" v="981" actId="20577"/>
          <ac:spMkLst>
            <pc:docMk/>
            <pc:sldMk cId="3753470074" sldId="260"/>
            <ac:spMk id="3" creationId="{BB2A0E52-A3D1-AC44-97E9-4AE4FCB62B0E}"/>
          </ac:spMkLst>
        </pc:spChg>
      </pc:sldChg>
      <pc:sldChg chg="modSp mod modNotesTx">
        <pc:chgData name="Links, Ronald" userId="a214375d-509e-426f-9881-a99cf1b8df71" providerId="ADAL" clId="{5DCE06E9-B001-4BC6-A697-B8DF5DC73399}" dt="2021-06-08T06:29:36.327" v="501" actId="688"/>
        <pc:sldMkLst>
          <pc:docMk/>
          <pc:sldMk cId="1885442784" sldId="263"/>
        </pc:sldMkLst>
        <pc:spChg chg="mod">
          <ac:chgData name="Links, Ronald" userId="a214375d-509e-426f-9881-a99cf1b8df71" providerId="ADAL" clId="{5DCE06E9-B001-4BC6-A697-B8DF5DC73399}" dt="2021-06-08T06:29:36.327" v="501" actId="688"/>
          <ac:spMkLst>
            <pc:docMk/>
            <pc:sldMk cId="1885442784" sldId="263"/>
            <ac:spMk id="3" creationId="{62546026-BE3B-4790-8ECF-5AEAE54E7907}"/>
          </ac:spMkLst>
        </pc:spChg>
      </pc:sldChg>
      <pc:sldChg chg="modSp mod">
        <pc:chgData name="Links, Ronald" userId="a214375d-509e-426f-9881-a99cf1b8df71" providerId="ADAL" clId="{5DCE06E9-B001-4BC6-A697-B8DF5DC73399}" dt="2021-06-08T09:15:18.422" v="980" actId="207"/>
        <pc:sldMkLst>
          <pc:docMk/>
          <pc:sldMk cId="1587596849" sldId="267"/>
        </pc:sldMkLst>
        <pc:spChg chg="mod">
          <ac:chgData name="Links, Ronald" userId="a214375d-509e-426f-9881-a99cf1b8df71" providerId="ADAL" clId="{5DCE06E9-B001-4BC6-A697-B8DF5DC73399}" dt="2021-06-08T09:15:18.422" v="980" actId="207"/>
          <ac:spMkLst>
            <pc:docMk/>
            <pc:sldMk cId="1587596849" sldId="267"/>
            <ac:spMk id="3" creationId="{E66620E2-0AC1-4D8B-B976-A05830657905}"/>
          </ac:spMkLst>
        </pc:spChg>
      </pc:sldChg>
    </pc:docChg>
  </pc:docChgLst>
  <pc:docChgLst>
    <pc:chgData name="Buitink, Fleur" userId="cf590200-e243-4b2e-a585-9874ef062f38" providerId="ADAL" clId="{24DBCF30-46D5-4B98-A80C-B7E09AC85256}"/>
    <pc:docChg chg="undo custSel modSld">
      <pc:chgData name="Buitink, Fleur" userId="cf590200-e243-4b2e-a585-9874ef062f38" providerId="ADAL" clId="{24DBCF30-46D5-4B98-A80C-B7E09AC85256}" dt="2021-03-18T12:40:20.013" v="240" actId="1036"/>
      <pc:docMkLst>
        <pc:docMk/>
      </pc:docMkLst>
      <pc:sldChg chg="addSp delSp modSp mod">
        <pc:chgData name="Buitink, Fleur" userId="cf590200-e243-4b2e-a585-9874ef062f38" providerId="ADAL" clId="{24DBCF30-46D5-4B98-A80C-B7E09AC85256}" dt="2021-03-18T12:40:20.013" v="240" actId="1036"/>
        <pc:sldMkLst>
          <pc:docMk/>
          <pc:sldMk cId="1014227000" sldId="262"/>
        </pc:sldMkLst>
        <pc:spChg chg="add del mod">
          <ac:chgData name="Buitink, Fleur" userId="cf590200-e243-4b2e-a585-9874ef062f38" providerId="ADAL" clId="{24DBCF30-46D5-4B98-A80C-B7E09AC85256}" dt="2021-03-18T12:40:20.013" v="240" actId="1036"/>
          <ac:spMkLst>
            <pc:docMk/>
            <pc:sldMk cId="1014227000" sldId="262"/>
            <ac:spMk id="3" creationId="{3F6F8ACE-95F9-4B07-BCBD-2AFC0DAA9420}"/>
          </ac:spMkLst>
        </pc:spChg>
        <pc:picChg chg="mod">
          <ac:chgData name="Buitink, Fleur" userId="cf590200-e243-4b2e-a585-9874ef062f38" providerId="ADAL" clId="{24DBCF30-46D5-4B98-A80C-B7E09AC85256}" dt="2021-03-18T12:38:43.183" v="226" actId="1076"/>
          <ac:picMkLst>
            <pc:docMk/>
            <pc:sldMk cId="1014227000" sldId="262"/>
            <ac:picMk id="6" creationId="{79DB648A-ADC1-40AA-BBC9-81161E649986}"/>
          </ac:picMkLst>
        </pc:picChg>
      </pc:sldChg>
      <pc:sldChg chg="addSp modSp mod">
        <pc:chgData name="Buitink, Fleur" userId="cf590200-e243-4b2e-a585-9874ef062f38" providerId="ADAL" clId="{24DBCF30-46D5-4B98-A80C-B7E09AC85256}" dt="2021-03-18T12:39:39.608" v="234" actId="1038"/>
        <pc:sldMkLst>
          <pc:docMk/>
          <pc:sldMk cId="1885442784" sldId="263"/>
        </pc:sldMkLst>
        <pc:spChg chg="add mod">
          <ac:chgData name="Buitink, Fleur" userId="cf590200-e243-4b2e-a585-9874ef062f38" providerId="ADAL" clId="{24DBCF30-46D5-4B98-A80C-B7E09AC85256}" dt="2021-03-18T12:39:39.608" v="234" actId="1038"/>
          <ac:spMkLst>
            <pc:docMk/>
            <pc:sldMk cId="1885442784" sldId="263"/>
            <ac:spMk id="7" creationId="{6A0AC59E-1712-4F99-B2B0-885B8DC8F482}"/>
          </ac:spMkLst>
        </pc:spChg>
      </pc:sldChg>
    </pc:docChg>
  </pc:docChgLst>
  <pc:docChgLst>
    <pc:chgData name="Bas" userId="e6b80f22-b7ea-4a1b-9826-4cad8536796c" providerId="ADAL" clId="{7025A7BA-9B43-40CF-8CDF-BF713FBD5CFF}"/>
    <pc:docChg chg="undo custSel modSld">
      <pc:chgData name="Bas" userId="e6b80f22-b7ea-4a1b-9826-4cad8536796c" providerId="ADAL" clId="{7025A7BA-9B43-40CF-8CDF-BF713FBD5CFF}" dt="2021-02-18T09:30:07.529" v="385" actId="5793"/>
      <pc:docMkLst>
        <pc:docMk/>
      </pc:docMkLst>
      <pc:sldChg chg="modSp mod">
        <pc:chgData name="Bas" userId="e6b80f22-b7ea-4a1b-9826-4cad8536796c" providerId="ADAL" clId="{7025A7BA-9B43-40CF-8CDF-BF713FBD5CFF}" dt="2021-02-18T09:30:07.529" v="385" actId="5793"/>
        <pc:sldMkLst>
          <pc:docMk/>
          <pc:sldMk cId="1587596849" sldId="267"/>
        </pc:sldMkLst>
        <pc:spChg chg="mod">
          <ac:chgData name="Bas" userId="e6b80f22-b7ea-4a1b-9826-4cad8536796c" providerId="ADAL" clId="{7025A7BA-9B43-40CF-8CDF-BF713FBD5CFF}" dt="2021-02-18T09:30:07.529" v="385" actId="5793"/>
          <ac:spMkLst>
            <pc:docMk/>
            <pc:sldMk cId="1587596849" sldId="267"/>
            <ac:spMk id="3" creationId="{E66620E2-0AC1-4D8B-B976-A05830657905}"/>
          </ac:spMkLst>
        </pc:spChg>
      </pc:sldChg>
    </pc:docChg>
  </pc:docChgLst>
  <pc:docChgLst>
    <pc:chgData name="Links, Ronald" userId="S::rlinks@kwadam.nl::a214375d-509e-426f-9881-a99cf1b8df71" providerId="AD" clId="Web-{A9A1A7E5-A946-9049-68F1-453ED770EE5C}"/>
    <pc:docChg chg="modSld">
      <pc:chgData name="Links, Ronald" userId="S::rlinks@kwadam.nl::a214375d-509e-426f-9881-a99cf1b8df71" providerId="AD" clId="Web-{A9A1A7E5-A946-9049-68F1-453ED770EE5C}" dt="2021-06-07T14:51:25.005" v="201" actId="20577"/>
      <pc:docMkLst>
        <pc:docMk/>
      </pc:docMkLst>
      <pc:sldChg chg="modSp">
        <pc:chgData name="Links, Ronald" userId="S::rlinks@kwadam.nl::a214375d-509e-426f-9881-a99cf1b8df71" providerId="AD" clId="Web-{A9A1A7E5-A946-9049-68F1-453ED770EE5C}" dt="2021-06-07T14:51:25.005" v="201" actId="20577"/>
        <pc:sldMkLst>
          <pc:docMk/>
          <pc:sldMk cId="3753470074" sldId="260"/>
        </pc:sldMkLst>
        <pc:spChg chg="mod">
          <ac:chgData name="Links, Ronald" userId="S::rlinks@kwadam.nl::a214375d-509e-426f-9881-a99cf1b8df71" providerId="AD" clId="Web-{A9A1A7E5-A946-9049-68F1-453ED770EE5C}" dt="2021-06-07T14:51:25.005" v="201" actId="20577"/>
          <ac:spMkLst>
            <pc:docMk/>
            <pc:sldMk cId="3753470074" sldId="260"/>
            <ac:spMk id="3" creationId="{BB2A0E52-A3D1-AC44-97E9-4AE4FCB62B0E}"/>
          </ac:spMkLst>
        </pc:spChg>
      </pc:sldChg>
      <pc:sldChg chg="modSp">
        <pc:chgData name="Links, Ronald" userId="S::rlinks@kwadam.nl::a214375d-509e-426f-9881-a99cf1b8df71" providerId="AD" clId="Web-{A9A1A7E5-A946-9049-68F1-453ED770EE5C}" dt="2021-06-07T06:32:51.538" v="0" actId="20577"/>
        <pc:sldMkLst>
          <pc:docMk/>
          <pc:sldMk cId="28953270" sldId="266"/>
        </pc:sldMkLst>
        <pc:spChg chg="mod">
          <ac:chgData name="Links, Ronald" userId="S::rlinks@kwadam.nl::a214375d-509e-426f-9881-a99cf1b8df71" providerId="AD" clId="Web-{A9A1A7E5-A946-9049-68F1-453ED770EE5C}" dt="2021-06-07T06:32:51.538" v="0" actId="20577"/>
          <ac:spMkLst>
            <pc:docMk/>
            <pc:sldMk cId="28953270" sldId="266"/>
            <ac:spMk id="3" creationId="{BB2A0E52-A3D1-AC44-97E9-4AE4FCB62B0E}"/>
          </ac:spMkLst>
        </pc:spChg>
      </pc:sldChg>
    </pc:docChg>
  </pc:docChgLst>
  <pc:docChgLst>
    <pc:chgData name="Buitink, Fleur" userId="cf590200-e243-4b2e-a585-9874ef062f38" providerId="ADAL" clId="{4FABABD4-3959-4AF2-8D30-CF6718B480F3}"/>
    <pc:docChg chg="modSld">
      <pc:chgData name="Buitink, Fleur" userId="cf590200-e243-4b2e-a585-9874ef062f38" providerId="ADAL" clId="{4FABABD4-3959-4AF2-8D30-CF6718B480F3}" dt="2021-02-22T14:40:11.352" v="1"/>
      <pc:docMkLst>
        <pc:docMk/>
      </pc:docMkLst>
      <pc:sldChg chg="addSp delSp modSp modAnim modNotesTx">
        <pc:chgData name="Buitink, Fleur" userId="cf590200-e243-4b2e-a585-9874ef062f38" providerId="ADAL" clId="{4FABABD4-3959-4AF2-8D30-CF6718B480F3}" dt="2021-02-22T14:40:11.352" v="1"/>
        <pc:sldMkLst>
          <pc:docMk/>
          <pc:sldMk cId="1014227000" sldId="262"/>
        </pc:sldMkLst>
        <pc:spChg chg="del">
          <ac:chgData name="Buitink, Fleur" userId="cf590200-e243-4b2e-a585-9874ef062f38" providerId="ADAL" clId="{4FABABD4-3959-4AF2-8D30-CF6718B480F3}" dt="2021-02-22T14:40:04.450" v="0"/>
          <ac:spMkLst>
            <pc:docMk/>
            <pc:sldMk cId="1014227000" sldId="262"/>
            <ac:spMk id="3" creationId="{D7839DC0-7656-4756-B462-3631C7F57704}"/>
          </ac:spMkLst>
        </pc:spChg>
        <pc:picChg chg="add mod">
          <ac:chgData name="Buitink, Fleur" userId="cf590200-e243-4b2e-a585-9874ef062f38" providerId="ADAL" clId="{4FABABD4-3959-4AF2-8D30-CF6718B480F3}" dt="2021-02-22T14:40:04.450" v="0"/>
          <ac:picMkLst>
            <pc:docMk/>
            <pc:sldMk cId="1014227000" sldId="262"/>
            <ac:picMk id="6" creationId="{79DB648A-ADC1-40AA-BBC9-81161E649986}"/>
          </ac:picMkLst>
        </pc:picChg>
      </pc:sldChg>
    </pc:docChg>
  </pc:docChgLst>
  <pc:docChgLst>
    <pc:chgData name="Kessel, Stefan van" userId="S::svankessel@vwinfra.nl::9e4bd4b6-d0d0-40b3-900e-6ee7145a63e7" providerId="AD" clId="Web-{AD68465C-3218-862C-79EA-7C06610FC0AC}"/>
    <pc:docChg chg="modSld">
      <pc:chgData name="Kessel, Stefan van" userId="S::svankessel@vwinfra.nl::9e4bd4b6-d0d0-40b3-900e-6ee7145a63e7" providerId="AD" clId="Web-{AD68465C-3218-862C-79EA-7C06610FC0AC}" dt="2022-11-01T12:22:42.294" v="37" actId="1076"/>
      <pc:docMkLst>
        <pc:docMk/>
      </pc:docMkLst>
      <pc:sldChg chg="modSp">
        <pc:chgData name="Kessel, Stefan van" userId="S::svankessel@vwinfra.nl::9e4bd4b6-d0d0-40b3-900e-6ee7145a63e7" providerId="AD" clId="Web-{AD68465C-3218-862C-79EA-7C06610FC0AC}" dt="2022-11-01T12:20:12.915" v="0" actId="20577"/>
        <pc:sldMkLst>
          <pc:docMk/>
          <pc:sldMk cId="192953906" sldId="257"/>
        </pc:sldMkLst>
        <pc:spChg chg="mod">
          <ac:chgData name="Kessel, Stefan van" userId="S::svankessel@vwinfra.nl::9e4bd4b6-d0d0-40b3-900e-6ee7145a63e7" providerId="AD" clId="Web-{AD68465C-3218-862C-79EA-7C06610FC0AC}" dt="2022-11-01T12:20:12.915" v="0" actId="20577"/>
          <ac:spMkLst>
            <pc:docMk/>
            <pc:sldMk cId="192953906" sldId="257"/>
            <ac:spMk id="2" creationId="{8BFA767E-3DB7-7B46-855B-3C179A0A7873}"/>
          </ac:spMkLst>
        </pc:spChg>
      </pc:sldChg>
      <pc:sldChg chg="addSp modSp">
        <pc:chgData name="Kessel, Stefan van" userId="S::svankessel@vwinfra.nl::9e4bd4b6-d0d0-40b3-900e-6ee7145a63e7" providerId="AD" clId="Web-{AD68465C-3218-862C-79EA-7C06610FC0AC}" dt="2022-11-01T12:22:42.294" v="37" actId="1076"/>
        <pc:sldMkLst>
          <pc:docMk/>
          <pc:sldMk cId="3753470074" sldId="260"/>
        </pc:sldMkLst>
        <pc:spChg chg="mod">
          <ac:chgData name="Kessel, Stefan van" userId="S::svankessel@vwinfra.nl::9e4bd4b6-d0d0-40b3-900e-6ee7145a63e7" providerId="AD" clId="Web-{AD68465C-3218-862C-79EA-7C06610FC0AC}" dt="2022-11-01T12:22:06.418" v="27" actId="20577"/>
          <ac:spMkLst>
            <pc:docMk/>
            <pc:sldMk cId="3753470074" sldId="260"/>
            <ac:spMk id="3" creationId="{BB2A0E52-A3D1-AC44-97E9-4AE4FCB62B0E}"/>
          </ac:spMkLst>
        </pc:spChg>
        <pc:picChg chg="add mod">
          <ac:chgData name="Kessel, Stefan van" userId="S::svankessel@vwinfra.nl::9e4bd4b6-d0d0-40b3-900e-6ee7145a63e7" providerId="AD" clId="Web-{AD68465C-3218-862C-79EA-7C06610FC0AC}" dt="2022-11-01T12:22:42.294" v="37" actId="1076"/>
          <ac:picMkLst>
            <pc:docMk/>
            <pc:sldMk cId="3753470074" sldId="260"/>
            <ac:picMk id="6" creationId="{6FD35ECB-26CD-7385-F4D7-FA5C862111D2}"/>
          </ac:picMkLst>
        </pc:picChg>
        <pc:picChg chg="add mod">
          <ac:chgData name="Kessel, Stefan van" userId="S::svankessel@vwinfra.nl::9e4bd4b6-d0d0-40b3-900e-6ee7145a63e7" providerId="AD" clId="Web-{AD68465C-3218-862C-79EA-7C06610FC0AC}" dt="2022-11-01T12:22:40.294" v="36" actId="1076"/>
          <ac:picMkLst>
            <pc:docMk/>
            <pc:sldMk cId="3753470074" sldId="260"/>
            <ac:picMk id="7" creationId="{0728BBFC-423A-DC52-99C3-62E810D5809B}"/>
          </ac:picMkLst>
        </pc:picChg>
      </pc:sldChg>
    </pc:docChg>
  </pc:docChgLst>
  <pc:docChgLst>
    <pc:chgData name="Kessel, Stefan van" userId="S::svankessel@vwinfra.nl::9e4bd4b6-d0d0-40b3-900e-6ee7145a63e7" providerId="AD" clId="Web-{5FC5FC90-2D2B-EB08-8235-1CA39BD62678}"/>
    <pc:docChg chg="modSld">
      <pc:chgData name="Kessel, Stefan van" userId="S::svankessel@vwinfra.nl::9e4bd4b6-d0d0-40b3-900e-6ee7145a63e7" providerId="AD" clId="Web-{5FC5FC90-2D2B-EB08-8235-1CA39BD62678}" dt="2022-11-09T07:51:41.598" v="6" actId="20577"/>
      <pc:docMkLst>
        <pc:docMk/>
      </pc:docMkLst>
      <pc:sldChg chg="modSp">
        <pc:chgData name="Kessel, Stefan van" userId="S::svankessel@vwinfra.nl::9e4bd4b6-d0d0-40b3-900e-6ee7145a63e7" providerId="AD" clId="Web-{5FC5FC90-2D2B-EB08-8235-1CA39BD62678}" dt="2022-11-09T07:51:41.598" v="6" actId="20577"/>
        <pc:sldMkLst>
          <pc:docMk/>
          <pc:sldMk cId="3753470074" sldId="260"/>
        </pc:sldMkLst>
        <pc:spChg chg="mod">
          <ac:chgData name="Kessel, Stefan van" userId="S::svankessel@vwinfra.nl::9e4bd4b6-d0d0-40b3-900e-6ee7145a63e7" providerId="AD" clId="Web-{5FC5FC90-2D2B-EB08-8235-1CA39BD62678}" dt="2022-11-09T07:51:41.598" v="6" actId="20577"/>
          <ac:spMkLst>
            <pc:docMk/>
            <pc:sldMk cId="3753470074" sldId="260"/>
            <ac:spMk id="3" creationId="{BB2A0E52-A3D1-AC44-97E9-4AE4FCB62B0E}"/>
          </ac:spMkLst>
        </pc:spChg>
      </pc:sldChg>
    </pc:docChg>
  </pc:docChgLst>
  <pc:docChgLst>
    <pc:chgData name="Kessel, Stefan van" userId="S::svankessel@vwinfra.nl::9e4bd4b6-d0d0-40b3-900e-6ee7145a63e7" providerId="AD" clId="Web-{69C686DF-927A-1F33-4A50-2039A7EC76B8}"/>
    <pc:docChg chg="delSld modSld">
      <pc:chgData name="Kessel, Stefan van" userId="S::svankessel@vwinfra.nl::9e4bd4b6-d0d0-40b3-900e-6ee7145a63e7" providerId="AD" clId="Web-{69C686DF-927A-1F33-4A50-2039A7EC76B8}" dt="2022-11-08T09:38:33.431" v="89" actId="20577"/>
      <pc:docMkLst>
        <pc:docMk/>
      </pc:docMkLst>
      <pc:sldChg chg="modSp">
        <pc:chgData name="Kessel, Stefan van" userId="S::svankessel@vwinfra.nl::9e4bd4b6-d0d0-40b3-900e-6ee7145a63e7" providerId="AD" clId="Web-{69C686DF-927A-1F33-4A50-2039A7EC76B8}" dt="2022-11-08T09:16:23.279" v="1" actId="20577"/>
        <pc:sldMkLst>
          <pc:docMk/>
          <pc:sldMk cId="3753470074" sldId="260"/>
        </pc:sldMkLst>
        <pc:spChg chg="mod">
          <ac:chgData name="Kessel, Stefan van" userId="S::svankessel@vwinfra.nl::9e4bd4b6-d0d0-40b3-900e-6ee7145a63e7" providerId="AD" clId="Web-{69C686DF-927A-1F33-4A50-2039A7EC76B8}" dt="2022-11-08T09:16:23.279" v="1" actId="20577"/>
          <ac:spMkLst>
            <pc:docMk/>
            <pc:sldMk cId="3753470074" sldId="260"/>
            <ac:spMk id="3" creationId="{BB2A0E52-A3D1-AC44-97E9-4AE4FCB62B0E}"/>
          </ac:spMkLst>
        </pc:spChg>
      </pc:sldChg>
      <pc:sldChg chg="addSp delSp modSp del">
        <pc:chgData name="Kessel, Stefan van" userId="S::svankessel@vwinfra.nl::9e4bd4b6-d0d0-40b3-900e-6ee7145a63e7" providerId="AD" clId="Web-{69C686DF-927A-1F33-4A50-2039A7EC76B8}" dt="2022-11-08T09:16:37.202" v="4"/>
        <pc:sldMkLst>
          <pc:docMk/>
          <pc:sldMk cId="28953270" sldId="266"/>
        </pc:sldMkLst>
        <pc:spChg chg="del mod">
          <ac:chgData name="Kessel, Stefan van" userId="S::svankessel@vwinfra.nl::9e4bd4b6-d0d0-40b3-900e-6ee7145a63e7" providerId="AD" clId="Web-{69C686DF-927A-1F33-4A50-2039A7EC76B8}" dt="2022-11-08T09:16:33.702" v="3"/>
          <ac:spMkLst>
            <pc:docMk/>
            <pc:sldMk cId="28953270" sldId="266"/>
            <ac:spMk id="3" creationId="{BB2A0E52-A3D1-AC44-97E9-4AE4FCB62B0E}"/>
          </ac:spMkLst>
        </pc:spChg>
        <pc:spChg chg="add mod">
          <ac:chgData name="Kessel, Stefan van" userId="S::svankessel@vwinfra.nl::9e4bd4b6-d0d0-40b3-900e-6ee7145a63e7" providerId="AD" clId="Web-{69C686DF-927A-1F33-4A50-2039A7EC76B8}" dt="2022-11-08T09:16:33.702" v="3"/>
          <ac:spMkLst>
            <pc:docMk/>
            <pc:sldMk cId="28953270" sldId="266"/>
            <ac:spMk id="7" creationId="{C8F49B46-7B38-9E4C-B29D-0EF65A9B8B7A}"/>
          </ac:spMkLst>
        </pc:spChg>
      </pc:sldChg>
      <pc:sldChg chg="addSp modSp">
        <pc:chgData name="Kessel, Stefan van" userId="S::svankessel@vwinfra.nl::9e4bd4b6-d0d0-40b3-900e-6ee7145a63e7" providerId="AD" clId="Web-{69C686DF-927A-1F33-4A50-2039A7EC76B8}" dt="2022-11-08T09:38:33.431" v="89" actId="20577"/>
        <pc:sldMkLst>
          <pc:docMk/>
          <pc:sldMk cId="1587596849" sldId="267"/>
        </pc:sldMkLst>
        <pc:spChg chg="mod">
          <ac:chgData name="Kessel, Stefan van" userId="S::svankessel@vwinfra.nl::9e4bd4b6-d0d0-40b3-900e-6ee7145a63e7" providerId="AD" clId="Web-{69C686DF-927A-1F33-4A50-2039A7EC76B8}" dt="2022-11-08T09:38:33.431" v="89" actId="20577"/>
          <ac:spMkLst>
            <pc:docMk/>
            <pc:sldMk cId="1587596849" sldId="267"/>
            <ac:spMk id="2" creationId="{834CF66C-28FC-46ED-80AE-E2EC868D3BEC}"/>
          </ac:spMkLst>
        </pc:spChg>
        <pc:picChg chg="add mod">
          <ac:chgData name="Kessel, Stefan van" userId="S::svankessel@vwinfra.nl::9e4bd4b6-d0d0-40b3-900e-6ee7145a63e7" providerId="AD" clId="Web-{69C686DF-927A-1F33-4A50-2039A7EC76B8}" dt="2022-11-08T09:35:26.737" v="9" actId="1076"/>
          <ac:picMkLst>
            <pc:docMk/>
            <pc:sldMk cId="1587596849" sldId="267"/>
            <ac:picMk id="8" creationId="{33DBCFD1-92EC-FAD8-2271-F26CA160DE5C}"/>
          </ac:picMkLst>
        </pc:picChg>
      </pc:sldChg>
    </pc:docChg>
  </pc:docChgLst>
  <pc:docChgLst>
    <pc:chgData name="Roordink, Bas" userId="e6b80f22-b7ea-4a1b-9826-4cad8536796c" providerId="ADAL" clId="{B5D7DDA8-EDFE-48A9-8D10-6D815CEFCDDC}"/>
    <pc:docChg chg="custSel modSld">
      <pc:chgData name="Roordink, Bas" userId="e6b80f22-b7ea-4a1b-9826-4cad8536796c" providerId="ADAL" clId="{B5D7DDA8-EDFE-48A9-8D10-6D815CEFCDDC}" dt="2022-01-18T13:29:36.795" v="349" actId="20577"/>
      <pc:docMkLst>
        <pc:docMk/>
      </pc:docMkLst>
      <pc:sldChg chg="modSp mod">
        <pc:chgData name="Roordink, Bas" userId="e6b80f22-b7ea-4a1b-9826-4cad8536796c" providerId="ADAL" clId="{B5D7DDA8-EDFE-48A9-8D10-6D815CEFCDDC}" dt="2022-01-18T13:29:36.795" v="349" actId="20577"/>
        <pc:sldMkLst>
          <pc:docMk/>
          <pc:sldMk cId="3753470074" sldId="260"/>
        </pc:sldMkLst>
        <pc:spChg chg="mod">
          <ac:chgData name="Roordink, Bas" userId="e6b80f22-b7ea-4a1b-9826-4cad8536796c" providerId="ADAL" clId="{B5D7DDA8-EDFE-48A9-8D10-6D815CEFCDDC}" dt="2022-01-18T13:29:36.795" v="349" actId="20577"/>
          <ac:spMkLst>
            <pc:docMk/>
            <pc:sldMk cId="3753470074" sldId="260"/>
            <ac:spMk id="3" creationId="{BB2A0E52-A3D1-AC44-97E9-4AE4FCB62B0E}"/>
          </ac:spMkLst>
        </pc:spChg>
      </pc:sldChg>
      <pc:sldChg chg="modSp mod">
        <pc:chgData name="Roordink, Bas" userId="e6b80f22-b7ea-4a1b-9826-4cad8536796c" providerId="ADAL" clId="{B5D7DDA8-EDFE-48A9-8D10-6D815CEFCDDC}" dt="2022-01-10T13:57:33.033" v="347" actId="20577"/>
        <pc:sldMkLst>
          <pc:docMk/>
          <pc:sldMk cId="1885442784" sldId="263"/>
        </pc:sldMkLst>
        <pc:spChg chg="mod">
          <ac:chgData name="Roordink, Bas" userId="e6b80f22-b7ea-4a1b-9826-4cad8536796c" providerId="ADAL" clId="{B5D7DDA8-EDFE-48A9-8D10-6D815CEFCDDC}" dt="2022-01-10T13:57:33.033" v="347" actId="20577"/>
          <ac:spMkLst>
            <pc:docMk/>
            <pc:sldMk cId="1885442784" sldId="263"/>
            <ac:spMk id="2" creationId="{5813C6B6-72C0-40EA-9A8B-B46F31A69D02}"/>
          </ac:spMkLst>
        </pc:spChg>
      </pc:sldChg>
      <pc:sldChg chg="modSp mod">
        <pc:chgData name="Roordink, Bas" userId="e6b80f22-b7ea-4a1b-9826-4cad8536796c" providerId="ADAL" clId="{B5D7DDA8-EDFE-48A9-8D10-6D815CEFCDDC}" dt="2022-01-10T13:57:22.227" v="338" actId="207"/>
        <pc:sldMkLst>
          <pc:docMk/>
          <pc:sldMk cId="1587596849" sldId="267"/>
        </pc:sldMkLst>
        <pc:spChg chg="mod">
          <ac:chgData name="Roordink, Bas" userId="e6b80f22-b7ea-4a1b-9826-4cad8536796c" providerId="ADAL" clId="{B5D7DDA8-EDFE-48A9-8D10-6D815CEFCDDC}" dt="2022-01-10T13:57:22.227" v="338" actId="207"/>
          <ac:spMkLst>
            <pc:docMk/>
            <pc:sldMk cId="1587596849" sldId="267"/>
            <ac:spMk id="2" creationId="{834CF66C-28FC-46ED-80AE-E2EC868D3BEC}"/>
          </ac:spMkLst>
        </pc:spChg>
      </pc:sldChg>
    </pc:docChg>
  </pc:docChgLst>
  <pc:docChgLst>
    <pc:chgData name="Roordink, Bas" userId="e6b80f22-b7ea-4a1b-9826-4cad8536796c" providerId="ADAL" clId="{C3988FDC-A1EE-4CEF-B6D0-540933B281A9}"/>
    <pc:docChg chg="custSel delSld modSld">
      <pc:chgData name="Roordink, Bas" userId="e6b80f22-b7ea-4a1b-9826-4cad8536796c" providerId="ADAL" clId="{C3988FDC-A1EE-4CEF-B6D0-540933B281A9}" dt="2021-05-31T07:16:52.009" v="170" actId="1076"/>
      <pc:docMkLst>
        <pc:docMk/>
      </pc:docMkLst>
      <pc:sldChg chg="delSp modSp mod">
        <pc:chgData name="Roordink, Bas" userId="e6b80f22-b7ea-4a1b-9826-4cad8536796c" providerId="ADAL" clId="{C3988FDC-A1EE-4CEF-B6D0-540933B281A9}" dt="2021-05-31T07:16:52.009" v="170" actId="1076"/>
        <pc:sldMkLst>
          <pc:docMk/>
          <pc:sldMk cId="192953906" sldId="257"/>
        </pc:sldMkLst>
        <pc:spChg chg="mod">
          <ac:chgData name="Roordink, Bas" userId="e6b80f22-b7ea-4a1b-9826-4cad8536796c" providerId="ADAL" clId="{C3988FDC-A1EE-4CEF-B6D0-540933B281A9}" dt="2021-05-31T07:16:52.009" v="170" actId="1076"/>
          <ac:spMkLst>
            <pc:docMk/>
            <pc:sldMk cId="192953906" sldId="257"/>
            <ac:spMk id="2" creationId="{8BFA767E-3DB7-7B46-855B-3C179A0A7873}"/>
          </ac:spMkLst>
        </pc:spChg>
        <pc:spChg chg="del mod">
          <ac:chgData name="Roordink, Bas" userId="e6b80f22-b7ea-4a1b-9826-4cad8536796c" providerId="ADAL" clId="{C3988FDC-A1EE-4CEF-B6D0-540933B281A9}" dt="2021-05-31T07:16:47.732" v="169" actId="478"/>
          <ac:spMkLst>
            <pc:docMk/>
            <pc:sldMk cId="192953906" sldId="257"/>
            <ac:spMk id="3" creationId="{5AC63826-AA46-8547-9011-215698E5E527}"/>
          </ac:spMkLst>
        </pc:spChg>
      </pc:sldChg>
      <pc:sldChg chg="modSp mod">
        <pc:chgData name="Roordink, Bas" userId="e6b80f22-b7ea-4a1b-9826-4cad8536796c" providerId="ADAL" clId="{C3988FDC-A1EE-4CEF-B6D0-540933B281A9}" dt="2021-05-31T07:13:51.865" v="25" actId="207"/>
        <pc:sldMkLst>
          <pc:docMk/>
          <pc:sldMk cId="3753470074" sldId="260"/>
        </pc:sldMkLst>
        <pc:spChg chg="mod">
          <ac:chgData name="Roordink, Bas" userId="e6b80f22-b7ea-4a1b-9826-4cad8536796c" providerId="ADAL" clId="{C3988FDC-A1EE-4CEF-B6D0-540933B281A9}" dt="2021-05-31T07:13:51.865" v="25" actId="207"/>
          <ac:spMkLst>
            <pc:docMk/>
            <pc:sldMk cId="3753470074" sldId="260"/>
            <ac:spMk id="3" creationId="{BB2A0E52-A3D1-AC44-97E9-4AE4FCB62B0E}"/>
          </ac:spMkLst>
        </pc:spChg>
      </pc:sldChg>
      <pc:sldChg chg="del">
        <pc:chgData name="Roordink, Bas" userId="e6b80f22-b7ea-4a1b-9826-4cad8536796c" providerId="ADAL" clId="{C3988FDC-A1EE-4CEF-B6D0-540933B281A9}" dt="2021-05-31T07:14:13.184" v="42" actId="47"/>
        <pc:sldMkLst>
          <pc:docMk/>
          <pc:sldMk cId="1014227000" sldId="262"/>
        </pc:sldMkLst>
      </pc:sldChg>
      <pc:sldChg chg="addSp delSp modSp mod delAnim">
        <pc:chgData name="Roordink, Bas" userId="e6b80f22-b7ea-4a1b-9826-4cad8536796c" providerId="ADAL" clId="{C3988FDC-A1EE-4CEF-B6D0-540933B281A9}" dt="2021-05-31T07:14:39.447" v="80" actId="688"/>
        <pc:sldMkLst>
          <pc:docMk/>
          <pc:sldMk cId="1885442784" sldId="263"/>
        </pc:sldMkLst>
        <pc:spChg chg="add mod">
          <ac:chgData name="Roordink, Bas" userId="e6b80f22-b7ea-4a1b-9826-4cad8536796c" providerId="ADAL" clId="{C3988FDC-A1EE-4CEF-B6D0-540933B281A9}" dt="2021-05-31T07:14:39.447" v="80" actId="688"/>
          <ac:spMkLst>
            <pc:docMk/>
            <pc:sldMk cId="1885442784" sldId="263"/>
            <ac:spMk id="3" creationId="{62546026-BE3B-4790-8ECF-5AEAE54E7907}"/>
          </ac:spMkLst>
        </pc:spChg>
        <pc:spChg chg="mod">
          <ac:chgData name="Roordink, Bas" userId="e6b80f22-b7ea-4a1b-9826-4cad8536796c" providerId="ADAL" clId="{C3988FDC-A1EE-4CEF-B6D0-540933B281A9}" dt="2021-05-31T07:14:19.464" v="57" actId="20577"/>
          <ac:spMkLst>
            <pc:docMk/>
            <pc:sldMk cId="1885442784" sldId="263"/>
            <ac:spMk id="6" creationId="{0D114B56-608F-456E-AD2D-C48853B0DFF0}"/>
          </ac:spMkLst>
        </pc:spChg>
        <pc:picChg chg="del">
          <ac:chgData name="Roordink, Bas" userId="e6b80f22-b7ea-4a1b-9826-4cad8536796c" providerId="ADAL" clId="{C3988FDC-A1EE-4CEF-B6D0-540933B281A9}" dt="2021-05-31T07:14:24.230" v="58" actId="478"/>
          <ac:picMkLst>
            <pc:docMk/>
            <pc:sldMk cId="1885442784" sldId="263"/>
            <ac:picMk id="9" creationId="{251EA05C-9429-4EEB-829B-893587429233}"/>
          </ac:picMkLst>
        </pc:picChg>
      </pc:sldChg>
      <pc:sldChg chg="addSp delSp modSp mod">
        <pc:chgData name="Roordink, Bas" userId="e6b80f22-b7ea-4a1b-9826-4cad8536796c" providerId="ADAL" clId="{C3988FDC-A1EE-4CEF-B6D0-540933B281A9}" dt="2021-05-31T07:15:51.209" v="166" actId="207"/>
        <pc:sldMkLst>
          <pc:docMk/>
          <pc:sldMk cId="1873730925" sldId="265"/>
        </pc:sldMkLst>
        <pc:spChg chg="mod">
          <ac:chgData name="Roordink, Bas" userId="e6b80f22-b7ea-4a1b-9826-4cad8536796c" providerId="ADAL" clId="{C3988FDC-A1EE-4CEF-B6D0-540933B281A9}" dt="2021-05-31T07:15:19.362" v="123" actId="20577"/>
          <ac:spMkLst>
            <pc:docMk/>
            <pc:sldMk cId="1873730925" sldId="265"/>
            <ac:spMk id="2" creationId="{D1B005F9-ECEA-4481-A9EE-78D13A7859E4}"/>
          </ac:spMkLst>
        </pc:spChg>
        <pc:spChg chg="add mod">
          <ac:chgData name="Roordink, Bas" userId="e6b80f22-b7ea-4a1b-9826-4cad8536796c" providerId="ADAL" clId="{C3988FDC-A1EE-4CEF-B6D0-540933B281A9}" dt="2021-05-31T07:15:51.209" v="166" actId="207"/>
          <ac:spMkLst>
            <pc:docMk/>
            <pc:sldMk cId="1873730925" sldId="265"/>
            <ac:spMk id="7" creationId="{1E13E4E8-EA18-4E8F-8C9B-A31FBEFCFE03}"/>
          </ac:spMkLst>
        </pc:spChg>
        <pc:picChg chg="del">
          <ac:chgData name="Roordink, Bas" userId="e6b80f22-b7ea-4a1b-9826-4cad8536796c" providerId="ADAL" clId="{C3988FDC-A1EE-4CEF-B6D0-540933B281A9}" dt="2021-05-31T07:15:21.506" v="124" actId="478"/>
          <ac:picMkLst>
            <pc:docMk/>
            <pc:sldMk cId="1873730925" sldId="265"/>
            <ac:picMk id="6" creationId="{261D452B-A18C-414F-9E15-C44DFC21A426}"/>
          </ac:picMkLst>
        </pc:picChg>
      </pc:sldChg>
      <pc:sldChg chg="modSp mod">
        <pc:chgData name="Roordink, Bas" userId="e6b80f22-b7ea-4a1b-9826-4cad8536796c" providerId="ADAL" clId="{C3988FDC-A1EE-4CEF-B6D0-540933B281A9}" dt="2021-05-31T07:15:10.952" v="113" actId="20577"/>
        <pc:sldMkLst>
          <pc:docMk/>
          <pc:sldMk cId="28953270" sldId="266"/>
        </pc:sldMkLst>
        <pc:spChg chg="mod">
          <ac:chgData name="Roordink, Bas" userId="e6b80f22-b7ea-4a1b-9826-4cad8536796c" providerId="ADAL" clId="{C3988FDC-A1EE-4CEF-B6D0-540933B281A9}" dt="2021-05-31T07:15:10.952" v="113" actId="20577"/>
          <ac:spMkLst>
            <pc:docMk/>
            <pc:sldMk cId="28953270" sldId="266"/>
            <ac:spMk id="3" creationId="{BB2A0E52-A3D1-AC44-97E9-4AE4FCB62B0E}"/>
          </ac:spMkLst>
        </pc:spChg>
      </pc:sldChg>
      <pc:sldChg chg="modSp mod">
        <pc:chgData name="Roordink, Bas" userId="e6b80f22-b7ea-4a1b-9826-4cad8536796c" providerId="ADAL" clId="{C3988FDC-A1EE-4CEF-B6D0-540933B281A9}" dt="2021-05-31T07:14:58.131" v="103" actId="20577"/>
        <pc:sldMkLst>
          <pc:docMk/>
          <pc:sldMk cId="1587596849" sldId="267"/>
        </pc:sldMkLst>
        <pc:spChg chg="mod">
          <ac:chgData name="Roordink, Bas" userId="e6b80f22-b7ea-4a1b-9826-4cad8536796c" providerId="ADAL" clId="{C3988FDC-A1EE-4CEF-B6D0-540933B281A9}" dt="2021-05-31T07:14:58.131" v="103" actId="20577"/>
          <ac:spMkLst>
            <pc:docMk/>
            <pc:sldMk cId="1587596849" sldId="267"/>
            <ac:spMk id="3" creationId="{E66620E2-0AC1-4D8B-B976-A05830657905}"/>
          </ac:spMkLst>
        </pc:spChg>
      </pc:sldChg>
    </pc:docChg>
  </pc:docChgLst>
  <pc:docChgLst>
    <pc:chgData name="Links, Ronald" userId="a214375d-509e-426f-9881-a99cf1b8df71" providerId="ADAL" clId="{66B41AD1-4B6B-4751-B633-E92F219A4692}"/>
    <pc:docChg chg="undo custSel modSld">
      <pc:chgData name="Links, Ronald" userId="a214375d-509e-426f-9881-a99cf1b8df71" providerId="ADAL" clId="{66B41AD1-4B6B-4751-B633-E92F219A4692}" dt="2022-02-03T10:00:45.807" v="1163" actId="1076"/>
      <pc:docMkLst>
        <pc:docMk/>
      </pc:docMkLst>
      <pc:sldChg chg="modSp mod">
        <pc:chgData name="Links, Ronald" userId="a214375d-509e-426f-9881-a99cf1b8df71" providerId="ADAL" clId="{66B41AD1-4B6B-4751-B633-E92F219A4692}" dt="2021-11-30T12:24:58.969" v="152" actId="20577"/>
        <pc:sldMkLst>
          <pc:docMk/>
          <pc:sldMk cId="192953906" sldId="257"/>
        </pc:sldMkLst>
        <pc:spChg chg="mod">
          <ac:chgData name="Links, Ronald" userId="a214375d-509e-426f-9881-a99cf1b8df71" providerId="ADAL" clId="{66B41AD1-4B6B-4751-B633-E92F219A4692}" dt="2021-11-30T12:24:58.969" v="152" actId="20577"/>
          <ac:spMkLst>
            <pc:docMk/>
            <pc:sldMk cId="192953906" sldId="257"/>
            <ac:spMk id="2" creationId="{8BFA767E-3DB7-7B46-855B-3C179A0A7873}"/>
          </ac:spMkLst>
        </pc:spChg>
      </pc:sldChg>
      <pc:sldChg chg="modSp mod">
        <pc:chgData name="Links, Ronald" userId="a214375d-509e-426f-9881-a99cf1b8df71" providerId="ADAL" clId="{66B41AD1-4B6B-4751-B633-E92F219A4692}" dt="2022-01-19T10:15:03.281" v="1155" actId="20577"/>
        <pc:sldMkLst>
          <pc:docMk/>
          <pc:sldMk cId="3753470074" sldId="260"/>
        </pc:sldMkLst>
        <pc:spChg chg="mod">
          <ac:chgData name="Links, Ronald" userId="a214375d-509e-426f-9881-a99cf1b8df71" providerId="ADAL" clId="{66B41AD1-4B6B-4751-B633-E92F219A4692}" dt="2022-01-19T10:15:03.281" v="1155" actId="20577"/>
          <ac:spMkLst>
            <pc:docMk/>
            <pc:sldMk cId="3753470074" sldId="260"/>
            <ac:spMk id="3" creationId="{BB2A0E52-A3D1-AC44-97E9-4AE4FCB62B0E}"/>
          </ac:spMkLst>
        </pc:spChg>
        <pc:spChg chg="mod">
          <ac:chgData name="Links, Ronald" userId="a214375d-509e-426f-9881-a99cf1b8df71" providerId="ADAL" clId="{66B41AD1-4B6B-4751-B633-E92F219A4692}" dt="2021-11-30T12:24:46.988" v="135"/>
          <ac:spMkLst>
            <pc:docMk/>
            <pc:sldMk cId="3753470074" sldId="260"/>
            <ac:spMk id="4" creationId="{7126FB9D-B883-6741-8B26-1B8549314BD4}"/>
          </ac:spMkLst>
        </pc:spChg>
      </pc:sldChg>
      <pc:sldChg chg="modSp mod">
        <pc:chgData name="Links, Ronald" userId="a214375d-509e-426f-9881-a99cf1b8df71" providerId="ADAL" clId="{66B41AD1-4B6B-4751-B633-E92F219A4692}" dt="2021-11-30T12:23:04.358" v="100" actId="20577"/>
        <pc:sldMkLst>
          <pc:docMk/>
          <pc:sldMk cId="634627726" sldId="261"/>
        </pc:sldMkLst>
        <pc:spChg chg="mod">
          <ac:chgData name="Links, Ronald" userId="a214375d-509e-426f-9881-a99cf1b8df71" providerId="ADAL" clId="{66B41AD1-4B6B-4751-B633-E92F219A4692}" dt="2021-11-30T12:23:04.358" v="100" actId="20577"/>
          <ac:spMkLst>
            <pc:docMk/>
            <pc:sldMk cId="634627726" sldId="261"/>
            <ac:spMk id="4" creationId="{370EDB71-C56E-2D4C-97D8-90041AF473F8}"/>
          </ac:spMkLst>
        </pc:spChg>
      </pc:sldChg>
      <pc:sldChg chg="addSp delSp modSp mod delAnim modAnim modNotesTx">
        <pc:chgData name="Links, Ronald" userId="a214375d-509e-426f-9881-a99cf1b8df71" providerId="ADAL" clId="{66B41AD1-4B6B-4751-B633-E92F219A4692}" dt="2022-02-03T10:00:45.807" v="1163" actId="1076"/>
        <pc:sldMkLst>
          <pc:docMk/>
          <pc:sldMk cId="1885442784" sldId="263"/>
        </pc:sldMkLst>
        <pc:spChg chg="add del mod">
          <ac:chgData name="Links, Ronald" userId="a214375d-509e-426f-9881-a99cf1b8df71" providerId="ADAL" clId="{66B41AD1-4B6B-4751-B633-E92F219A4692}" dt="2022-02-03T09:59:29.886" v="1157" actId="478"/>
          <ac:spMkLst>
            <pc:docMk/>
            <pc:sldMk cId="1885442784" sldId="263"/>
            <ac:spMk id="2" creationId="{5813C6B6-72C0-40EA-9A8B-B46F31A69D02}"/>
          </ac:spMkLst>
        </pc:spChg>
        <pc:spChg chg="mod">
          <ac:chgData name="Links, Ronald" userId="a214375d-509e-426f-9881-a99cf1b8df71" providerId="ADAL" clId="{66B41AD1-4B6B-4751-B633-E92F219A4692}" dt="2021-11-30T12:24:42.222" v="133"/>
          <ac:spMkLst>
            <pc:docMk/>
            <pc:sldMk cId="1885442784" sldId="263"/>
            <ac:spMk id="4" creationId="{5E8B34FD-5255-4A4E-AC75-C102EF8F0D5B}"/>
          </ac:spMkLst>
        </pc:spChg>
        <pc:spChg chg="mod">
          <ac:chgData name="Links, Ronald" userId="a214375d-509e-426f-9881-a99cf1b8df71" providerId="ADAL" clId="{66B41AD1-4B6B-4751-B633-E92F219A4692}" dt="2021-11-30T12:23:20.474" v="132" actId="20577"/>
          <ac:spMkLst>
            <pc:docMk/>
            <pc:sldMk cId="1885442784" sldId="263"/>
            <ac:spMk id="6" creationId="{0D114B56-608F-456E-AD2D-C48853B0DFF0}"/>
          </ac:spMkLst>
        </pc:spChg>
        <pc:picChg chg="add mod">
          <ac:chgData name="Links, Ronald" userId="a214375d-509e-426f-9881-a99cf1b8df71" providerId="ADAL" clId="{66B41AD1-4B6B-4751-B633-E92F219A4692}" dt="2022-02-03T10:00:45.807" v="1163" actId="1076"/>
          <ac:picMkLst>
            <pc:docMk/>
            <pc:sldMk cId="1885442784" sldId="263"/>
            <ac:picMk id="3" creationId="{AFB6DB20-0519-413E-A66A-6F9BEB800099}"/>
          </ac:picMkLst>
        </pc:picChg>
        <pc:picChg chg="del">
          <ac:chgData name="Links, Ronald" userId="a214375d-509e-426f-9881-a99cf1b8df71" providerId="ADAL" clId="{66B41AD1-4B6B-4751-B633-E92F219A4692}" dt="2021-11-30T12:21:59.690" v="48" actId="478"/>
          <ac:picMkLst>
            <pc:docMk/>
            <pc:sldMk cId="1885442784" sldId="263"/>
            <ac:picMk id="9" creationId="{21227040-359A-4AAE-9A86-75263A4D2071}"/>
          </ac:picMkLst>
        </pc:picChg>
      </pc:sldChg>
      <pc:sldChg chg="modSp mod">
        <pc:chgData name="Links, Ronald" userId="a214375d-509e-426f-9881-a99cf1b8df71" providerId="ADAL" clId="{66B41AD1-4B6B-4751-B633-E92F219A4692}" dt="2021-11-30T12:24:44.398" v="134"/>
        <pc:sldMkLst>
          <pc:docMk/>
          <pc:sldMk cId="28953270" sldId="266"/>
        </pc:sldMkLst>
        <pc:spChg chg="mod">
          <ac:chgData name="Links, Ronald" userId="a214375d-509e-426f-9881-a99cf1b8df71" providerId="ADAL" clId="{66B41AD1-4B6B-4751-B633-E92F219A4692}" dt="2021-11-30T12:21:56.323" v="47" actId="20577"/>
          <ac:spMkLst>
            <pc:docMk/>
            <pc:sldMk cId="28953270" sldId="266"/>
            <ac:spMk id="3" creationId="{BB2A0E52-A3D1-AC44-97E9-4AE4FCB62B0E}"/>
          </ac:spMkLst>
        </pc:spChg>
        <pc:spChg chg="mod">
          <ac:chgData name="Links, Ronald" userId="a214375d-509e-426f-9881-a99cf1b8df71" providerId="ADAL" clId="{66B41AD1-4B6B-4751-B633-E92F219A4692}" dt="2021-11-30T12:24:44.398" v="134"/>
          <ac:spMkLst>
            <pc:docMk/>
            <pc:sldMk cId="28953270" sldId="266"/>
            <ac:spMk id="4" creationId="{7126FB9D-B883-6741-8B26-1B8549314BD4}"/>
          </ac:spMkLst>
        </pc:spChg>
      </pc:sldChg>
      <pc:sldChg chg="addSp modSp mod">
        <pc:chgData name="Links, Ronald" userId="a214375d-509e-426f-9881-a99cf1b8df71" providerId="ADAL" clId="{66B41AD1-4B6B-4751-B633-E92F219A4692}" dt="2021-11-30T12:25:24.146" v="162" actId="207"/>
        <pc:sldMkLst>
          <pc:docMk/>
          <pc:sldMk cId="1587596849" sldId="267"/>
        </pc:sldMkLst>
        <pc:spChg chg="add mod">
          <ac:chgData name="Links, Ronald" userId="a214375d-509e-426f-9881-a99cf1b8df71" providerId="ADAL" clId="{66B41AD1-4B6B-4751-B633-E92F219A4692}" dt="2021-11-30T12:25:24.146" v="162" actId="207"/>
          <ac:spMkLst>
            <pc:docMk/>
            <pc:sldMk cId="1587596849" sldId="267"/>
            <ac:spMk id="2" creationId="{834CF66C-28FC-46ED-80AE-E2EC868D3BEC}"/>
          </ac:spMkLst>
        </pc:spChg>
        <pc:spChg chg="mod">
          <ac:chgData name="Links, Ronald" userId="a214375d-509e-426f-9881-a99cf1b8df71" providerId="ADAL" clId="{66B41AD1-4B6B-4751-B633-E92F219A4692}" dt="2021-11-30T12:22:51.203" v="84" actId="20577"/>
          <ac:spMkLst>
            <pc:docMk/>
            <pc:sldMk cId="1587596849" sldId="267"/>
            <ac:spMk id="3" creationId="{E66620E2-0AC1-4D8B-B976-A05830657905}"/>
          </ac:spMkLst>
        </pc:spChg>
        <pc:spChg chg="mod">
          <ac:chgData name="Links, Ronald" userId="a214375d-509e-426f-9881-a99cf1b8df71" providerId="ADAL" clId="{66B41AD1-4B6B-4751-B633-E92F219A4692}" dt="2021-11-30T12:23:14.450" v="116" actId="20577"/>
          <ac:spMkLst>
            <pc:docMk/>
            <pc:sldMk cId="1587596849" sldId="267"/>
            <ac:spMk id="4" creationId="{5E8B34FD-5255-4A4E-AC75-C102EF8F0D5B}"/>
          </ac:spMkLst>
        </pc:spChg>
      </pc:sldChg>
    </pc:docChg>
  </pc:docChgLst>
  <pc:docChgLst>
    <pc:chgData name="Kessel, Stefan van" userId="S::svankessel@vwinfra.nl::9e4bd4b6-d0d0-40b3-900e-6ee7145a63e7" providerId="AD" clId="Web-{F0360BC9-8F12-C651-493A-F4D385A5C349}"/>
    <pc:docChg chg="modSld">
      <pc:chgData name="Kessel, Stefan van" userId="S::svankessel@vwinfra.nl::9e4bd4b6-d0d0-40b3-900e-6ee7145a63e7" providerId="AD" clId="Web-{F0360BC9-8F12-C651-493A-F4D385A5C349}" dt="2022-11-07T12:57:01.554" v="5" actId="20577"/>
      <pc:docMkLst>
        <pc:docMk/>
      </pc:docMkLst>
      <pc:sldChg chg="modSp">
        <pc:chgData name="Kessel, Stefan van" userId="S::svankessel@vwinfra.nl::9e4bd4b6-d0d0-40b3-900e-6ee7145a63e7" providerId="AD" clId="Web-{F0360BC9-8F12-C651-493A-F4D385A5C349}" dt="2022-11-07T12:57:01.554" v="5" actId="20577"/>
        <pc:sldMkLst>
          <pc:docMk/>
          <pc:sldMk cId="28953270" sldId="266"/>
        </pc:sldMkLst>
        <pc:spChg chg="mod">
          <ac:chgData name="Kessel, Stefan van" userId="S::svankessel@vwinfra.nl::9e4bd4b6-d0d0-40b3-900e-6ee7145a63e7" providerId="AD" clId="Web-{F0360BC9-8F12-C651-493A-F4D385A5C349}" dt="2022-11-07T12:57:01.554" v="5" actId="20577"/>
          <ac:spMkLst>
            <pc:docMk/>
            <pc:sldMk cId="28953270" sldId="266"/>
            <ac:spMk id="2" creationId="{A62358EB-E399-4443-BA65-484622651E66}"/>
          </ac:spMkLst>
        </pc:spChg>
      </pc:sldChg>
    </pc:docChg>
  </pc:docChgLst>
  <pc:docChgLst>
    <pc:chgData name="Roordink, Bas" userId="e6b80f22-b7ea-4a1b-9826-4cad8536796c" providerId="ADAL" clId="{7025A7BA-9B43-40CF-8CDF-BF713FBD5CFF}"/>
    <pc:docChg chg="custSel addSld modSld">
      <pc:chgData name="Roordink, Bas" userId="e6b80f22-b7ea-4a1b-9826-4cad8536796c" providerId="ADAL" clId="{7025A7BA-9B43-40CF-8CDF-BF713FBD5CFF}" dt="2021-02-19T13:40:15.212" v="844" actId="20577"/>
      <pc:docMkLst>
        <pc:docMk/>
      </pc:docMkLst>
      <pc:sldChg chg="modSp mod">
        <pc:chgData name="Roordink, Bas" userId="e6b80f22-b7ea-4a1b-9826-4cad8536796c" providerId="ADAL" clId="{7025A7BA-9B43-40CF-8CDF-BF713FBD5CFF}" dt="2021-02-16T12:04:06.454" v="734" actId="20577"/>
        <pc:sldMkLst>
          <pc:docMk/>
          <pc:sldMk cId="3753470074" sldId="260"/>
        </pc:sldMkLst>
        <pc:spChg chg="mod">
          <ac:chgData name="Roordink, Bas" userId="e6b80f22-b7ea-4a1b-9826-4cad8536796c" providerId="ADAL" clId="{7025A7BA-9B43-40CF-8CDF-BF713FBD5CFF}" dt="2021-02-16T12:04:06.454" v="734" actId="20577"/>
          <ac:spMkLst>
            <pc:docMk/>
            <pc:sldMk cId="3753470074" sldId="260"/>
            <ac:spMk id="3" creationId="{BB2A0E52-A3D1-AC44-97E9-4AE4FCB62B0E}"/>
          </ac:spMkLst>
        </pc:spChg>
      </pc:sldChg>
      <pc:sldChg chg="modSp mod">
        <pc:chgData name="Roordink, Bas" userId="e6b80f22-b7ea-4a1b-9826-4cad8536796c" providerId="ADAL" clId="{7025A7BA-9B43-40CF-8CDF-BF713FBD5CFF}" dt="2021-02-16T12:13:12.109" v="830" actId="404"/>
        <pc:sldMkLst>
          <pc:docMk/>
          <pc:sldMk cId="634627726" sldId="261"/>
        </pc:sldMkLst>
        <pc:spChg chg="mod">
          <ac:chgData name="Roordink, Bas" userId="e6b80f22-b7ea-4a1b-9826-4cad8536796c" providerId="ADAL" clId="{7025A7BA-9B43-40CF-8CDF-BF713FBD5CFF}" dt="2021-02-16T12:12:44.632" v="778" actId="20577"/>
          <ac:spMkLst>
            <pc:docMk/>
            <pc:sldMk cId="634627726" sldId="261"/>
            <ac:spMk id="2" creationId="{9FB667F7-1C6D-824E-BFED-BB824306E2E6}"/>
          </ac:spMkLst>
        </pc:spChg>
        <pc:spChg chg="mod">
          <ac:chgData name="Roordink, Bas" userId="e6b80f22-b7ea-4a1b-9826-4cad8536796c" providerId="ADAL" clId="{7025A7BA-9B43-40CF-8CDF-BF713FBD5CFF}" dt="2021-02-16T12:13:12.109" v="830" actId="404"/>
          <ac:spMkLst>
            <pc:docMk/>
            <pc:sldMk cId="634627726" sldId="261"/>
            <ac:spMk id="3" creationId="{64535D5F-4E78-144C-A407-989D05CBAB47}"/>
          </ac:spMkLst>
        </pc:spChg>
      </pc:sldChg>
      <pc:sldChg chg="addSp modSp mod">
        <pc:chgData name="Roordink, Bas" userId="e6b80f22-b7ea-4a1b-9826-4cad8536796c" providerId="ADAL" clId="{7025A7BA-9B43-40CF-8CDF-BF713FBD5CFF}" dt="2021-02-16T12:09:58.803" v="741" actId="1076"/>
        <pc:sldMkLst>
          <pc:docMk/>
          <pc:sldMk cId="1885442784" sldId="263"/>
        </pc:sldMkLst>
        <pc:spChg chg="add mod">
          <ac:chgData name="Roordink, Bas" userId="e6b80f22-b7ea-4a1b-9826-4cad8536796c" providerId="ADAL" clId="{7025A7BA-9B43-40CF-8CDF-BF713FBD5CFF}" dt="2021-02-16T11:43:17.653" v="237" actId="20577"/>
          <ac:spMkLst>
            <pc:docMk/>
            <pc:sldMk cId="1885442784" sldId="263"/>
            <ac:spMk id="6" creationId="{0D114B56-608F-456E-AD2D-C48853B0DFF0}"/>
          </ac:spMkLst>
        </pc:spChg>
        <pc:picChg chg="mod">
          <ac:chgData name="Roordink, Bas" userId="e6b80f22-b7ea-4a1b-9826-4cad8536796c" providerId="ADAL" clId="{7025A7BA-9B43-40CF-8CDF-BF713FBD5CFF}" dt="2021-02-16T12:09:58.803" v="741" actId="1076"/>
          <ac:picMkLst>
            <pc:docMk/>
            <pc:sldMk cId="1885442784" sldId="263"/>
            <ac:picMk id="9" creationId="{251EA05C-9429-4EEB-829B-893587429233}"/>
          </ac:picMkLst>
        </pc:picChg>
      </pc:sldChg>
      <pc:sldChg chg="modSp mod addCm modCm">
        <pc:chgData name="Roordink, Bas" userId="e6b80f22-b7ea-4a1b-9826-4cad8536796c" providerId="ADAL" clId="{7025A7BA-9B43-40CF-8CDF-BF713FBD5CFF}" dt="2021-02-16T12:12:14.687" v="743"/>
        <pc:sldMkLst>
          <pc:docMk/>
          <pc:sldMk cId="1873730925" sldId="265"/>
        </pc:sldMkLst>
        <pc:spChg chg="mod">
          <ac:chgData name="Roordink, Bas" userId="e6b80f22-b7ea-4a1b-9826-4cad8536796c" providerId="ADAL" clId="{7025A7BA-9B43-40CF-8CDF-BF713FBD5CFF}" dt="2021-02-16T11:50:13.210" v="729" actId="5793"/>
          <ac:spMkLst>
            <pc:docMk/>
            <pc:sldMk cId="1873730925" sldId="265"/>
            <ac:spMk id="3" creationId="{1C3C662A-6ADC-422B-8735-B7689208F8D4}"/>
          </ac:spMkLst>
        </pc:spChg>
      </pc:sldChg>
      <pc:sldChg chg="modSp add mod">
        <pc:chgData name="Roordink, Bas" userId="e6b80f22-b7ea-4a1b-9826-4cad8536796c" providerId="ADAL" clId="{7025A7BA-9B43-40CF-8CDF-BF713FBD5CFF}" dt="2021-02-16T12:04:25.687" v="739" actId="20577"/>
        <pc:sldMkLst>
          <pc:docMk/>
          <pc:sldMk cId="28953270" sldId="266"/>
        </pc:sldMkLst>
        <pc:spChg chg="mod">
          <ac:chgData name="Roordink, Bas" userId="e6b80f22-b7ea-4a1b-9826-4cad8536796c" providerId="ADAL" clId="{7025A7BA-9B43-40CF-8CDF-BF713FBD5CFF}" dt="2021-02-16T11:40:30.647" v="11" actId="20577"/>
          <ac:spMkLst>
            <pc:docMk/>
            <pc:sldMk cId="28953270" sldId="266"/>
            <ac:spMk id="2" creationId="{A62358EB-E399-4443-BA65-484622651E66}"/>
          </ac:spMkLst>
        </pc:spChg>
        <pc:spChg chg="mod">
          <ac:chgData name="Roordink, Bas" userId="e6b80f22-b7ea-4a1b-9826-4cad8536796c" providerId="ADAL" clId="{7025A7BA-9B43-40CF-8CDF-BF713FBD5CFF}" dt="2021-02-16T12:04:25.687" v="739" actId="20577"/>
          <ac:spMkLst>
            <pc:docMk/>
            <pc:sldMk cId="28953270" sldId="266"/>
            <ac:spMk id="3" creationId="{BB2A0E52-A3D1-AC44-97E9-4AE4FCB62B0E}"/>
          </ac:spMkLst>
        </pc:spChg>
      </pc:sldChg>
      <pc:sldChg chg="addSp delSp modSp add mod delAnim">
        <pc:chgData name="Roordink, Bas" userId="e6b80f22-b7ea-4a1b-9826-4cad8536796c" providerId="ADAL" clId="{7025A7BA-9B43-40CF-8CDF-BF713FBD5CFF}" dt="2021-02-19T13:40:15.212" v="844" actId="20577"/>
        <pc:sldMkLst>
          <pc:docMk/>
          <pc:sldMk cId="1587596849" sldId="267"/>
        </pc:sldMkLst>
        <pc:spChg chg="add mod">
          <ac:chgData name="Roordink, Bas" userId="e6b80f22-b7ea-4a1b-9826-4cad8536796c" providerId="ADAL" clId="{7025A7BA-9B43-40CF-8CDF-BF713FBD5CFF}" dt="2021-02-19T13:40:15.212" v="844" actId="20577"/>
          <ac:spMkLst>
            <pc:docMk/>
            <pc:sldMk cId="1587596849" sldId="267"/>
            <ac:spMk id="3" creationId="{E66620E2-0AC1-4D8B-B976-A05830657905}"/>
          </ac:spMkLst>
        </pc:spChg>
        <pc:spChg chg="mod">
          <ac:chgData name="Roordink, Bas" userId="e6b80f22-b7ea-4a1b-9826-4cad8536796c" providerId="ADAL" clId="{7025A7BA-9B43-40CF-8CDF-BF713FBD5CFF}" dt="2021-02-16T11:47:10.015" v="402" actId="20577"/>
          <ac:spMkLst>
            <pc:docMk/>
            <pc:sldMk cId="1587596849" sldId="267"/>
            <ac:spMk id="6" creationId="{0D114B56-608F-456E-AD2D-C48853B0DFF0}"/>
          </ac:spMkLst>
        </pc:spChg>
        <pc:picChg chg="del">
          <ac:chgData name="Roordink, Bas" userId="e6b80f22-b7ea-4a1b-9826-4cad8536796c" providerId="ADAL" clId="{7025A7BA-9B43-40CF-8CDF-BF713FBD5CFF}" dt="2021-02-16T11:47:03.713" v="386" actId="478"/>
          <ac:picMkLst>
            <pc:docMk/>
            <pc:sldMk cId="1587596849" sldId="267"/>
            <ac:picMk id="9" creationId="{251EA05C-9429-4EEB-829B-893587429233}"/>
          </ac:picMkLst>
        </pc:picChg>
      </pc:sldChg>
    </pc:docChg>
  </pc:docChgLst>
  <pc:docChgLst>
    <pc:chgData name="Roordink, Bas" userId="e6b80f22-b7ea-4a1b-9826-4cad8536796c" providerId="ADAL" clId="{CE4C900D-181D-45D9-9262-50938B43D125}"/>
    <pc:docChg chg="custSel modSld">
      <pc:chgData name="Roordink, Bas" userId="e6b80f22-b7ea-4a1b-9826-4cad8536796c" providerId="ADAL" clId="{CE4C900D-181D-45D9-9262-50938B43D125}" dt="2021-06-28T12:14:32.755" v="18" actId="1076"/>
      <pc:docMkLst>
        <pc:docMk/>
      </pc:docMkLst>
      <pc:sldChg chg="addSp delSp modSp mod delAnim modAnim modNotesTx">
        <pc:chgData name="Roordink, Bas" userId="e6b80f22-b7ea-4a1b-9826-4cad8536796c" providerId="ADAL" clId="{CE4C900D-181D-45D9-9262-50938B43D125}" dt="2021-06-28T12:14:32.755" v="18" actId="1076"/>
        <pc:sldMkLst>
          <pc:docMk/>
          <pc:sldMk cId="1885442784" sldId="263"/>
        </pc:sldMkLst>
        <pc:spChg chg="del">
          <ac:chgData name="Roordink, Bas" userId="e6b80f22-b7ea-4a1b-9826-4cad8536796c" providerId="ADAL" clId="{CE4C900D-181D-45D9-9262-50938B43D125}" dt="2021-06-28T12:12:22.456" v="0" actId="478"/>
          <ac:spMkLst>
            <pc:docMk/>
            <pc:sldMk cId="1885442784" sldId="263"/>
            <ac:spMk id="3" creationId="{62546026-BE3B-4790-8ECF-5AEAE54E7907}"/>
          </ac:spMkLst>
        </pc:spChg>
        <pc:spChg chg="del mod">
          <ac:chgData name="Roordink, Bas" userId="e6b80f22-b7ea-4a1b-9826-4cad8536796c" providerId="ADAL" clId="{CE4C900D-181D-45D9-9262-50938B43D125}" dt="2021-06-28T12:12:24.827" v="2" actId="478"/>
          <ac:spMkLst>
            <pc:docMk/>
            <pc:sldMk cId="1885442784" sldId="263"/>
            <ac:spMk id="7" creationId="{6A0AC59E-1712-4F99-B2B0-885B8DC8F482}"/>
          </ac:spMkLst>
        </pc:spChg>
        <pc:picChg chg="add del mod">
          <ac:chgData name="Roordink, Bas" userId="e6b80f22-b7ea-4a1b-9826-4cad8536796c" providerId="ADAL" clId="{CE4C900D-181D-45D9-9262-50938B43D125}" dt="2021-06-28T12:13:43.220" v="10" actId="478"/>
          <ac:picMkLst>
            <pc:docMk/>
            <pc:sldMk cId="1885442784" sldId="263"/>
            <ac:picMk id="2" creationId="{B3632560-7F3F-47DC-BF10-646F4740FC81}"/>
          </ac:picMkLst>
        </pc:picChg>
        <pc:picChg chg="add del mod">
          <ac:chgData name="Roordink, Bas" userId="e6b80f22-b7ea-4a1b-9826-4cad8536796c" providerId="ADAL" clId="{CE4C900D-181D-45D9-9262-50938B43D125}" dt="2021-06-28T12:14:04.850" v="12" actId="478"/>
          <ac:picMkLst>
            <pc:docMk/>
            <pc:sldMk cId="1885442784" sldId="263"/>
            <ac:picMk id="8" creationId="{524B2B76-C40B-4F6B-A114-C1B7E2191D82}"/>
          </ac:picMkLst>
        </pc:picChg>
        <pc:picChg chg="add mod">
          <ac:chgData name="Roordink, Bas" userId="e6b80f22-b7ea-4a1b-9826-4cad8536796c" providerId="ADAL" clId="{CE4C900D-181D-45D9-9262-50938B43D125}" dt="2021-06-28T12:14:32.755" v="18" actId="1076"/>
          <ac:picMkLst>
            <pc:docMk/>
            <pc:sldMk cId="1885442784" sldId="263"/>
            <ac:picMk id="9" creationId="{21227040-359A-4AAE-9A86-75263A4D2071}"/>
          </ac:picMkLst>
        </pc:picChg>
      </pc:sldChg>
    </pc:docChg>
  </pc:docChgLst>
  <pc:docChgLst>
    <pc:chgData name="Buitink, Fleur" userId="S::fbuitink@volkerwessels.com::cf590200-e243-4b2e-a585-9874ef062f38" providerId="AD" clId="Web-{4721FF7A-6BF1-8B29-619F-17160C2FA088}"/>
    <pc:docChg chg="modSld">
      <pc:chgData name="Buitink, Fleur" userId="S::fbuitink@volkerwessels.com::cf590200-e243-4b2e-a585-9874ef062f38" providerId="AD" clId="Web-{4721FF7A-6BF1-8B29-619F-17160C2FA088}" dt="2021-02-18T14:49:54.582" v="1"/>
      <pc:docMkLst>
        <pc:docMk/>
      </pc:docMkLst>
      <pc:sldChg chg="modSp delCm">
        <pc:chgData name="Buitink, Fleur" userId="S::fbuitink@volkerwessels.com::cf590200-e243-4b2e-a585-9874ef062f38" providerId="AD" clId="Web-{4721FF7A-6BF1-8B29-619F-17160C2FA088}" dt="2021-02-18T14:49:54.582" v="1"/>
        <pc:sldMkLst>
          <pc:docMk/>
          <pc:sldMk cId="1873730925" sldId="265"/>
        </pc:sldMkLst>
        <pc:picChg chg="mod">
          <ac:chgData name="Buitink, Fleur" userId="S::fbuitink@volkerwessels.com::cf590200-e243-4b2e-a585-9874ef062f38" providerId="AD" clId="Web-{4721FF7A-6BF1-8B29-619F-17160C2FA088}" dt="2021-02-18T14:49:45.035" v="0"/>
          <ac:picMkLst>
            <pc:docMk/>
            <pc:sldMk cId="1873730925" sldId="265"/>
            <ac:picMk id="6" creationId="{261D452B-A18C-414F-9E15-C44DFC21A42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9-11-2022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9-11-2022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46871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4</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https://youtu.be/y0UD-hAbVok</a:t>
            </a: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Toolbox snij-incidenten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Toolbox snij-incidenten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n6D8ZbXlkd8?feature=oembed" TargetMode="Externa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76533" y="1894721"/>
            <a:ext cx="8321040" cy="2387600"/>
          </a:xfrm>
        </p:spPr>
        <p:txBody>
          <a:bodyPr>
            <a:normAutofit/>
          </a:bodyPr>
          <a:lstStyle/>
          <a:p>
            <a:r>
              <a:rPr lang="nl-NL" b="1" err="1"/>
              <a:t>Toolbox</a:t>
            </a:r>
            <a:br>
              <a:rPr lang="nl-NL" b="1"/>
            </a:br>
            <a:r>
              <a:rPr lang="nl-NL" b="1"/>
              <a:t>Werken op hoogte</a:t>
            </a:r>
            <a:br>
              <a:rPr lang="nl-NL"/>
            </a:br>
            <a:r>
              <a:rPr lang="nl-NL" sz="2800" b="0"/>
              <a:t> Q4 2022</a:t>
            </a:r>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Aanleiding</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nl-NL" sz="1800" b="1" dirty="0">
                <a:solidFill>
                  <a:srgbClr val="000000"/>
                </a:solidFill>
                <a:latin typeface="Calibri"/>
                <a:cs typeface="Calibri"/>
              </a:rPr>
              <a:t>VolkerWessels</a:t>
            </a:r>
            <a:r>
              <a:rPr lang="nl-NL" sz="1800" dirty="0">
                <a:solidFill>
                  <a:srgbClr val="000000"/>
                </a:solidFill>
                <a:latin typeface="Calibri"/>
                <a:cs typeface="Calibri"/>
              </a:rPr>
              <a:t>:</a:t>
            </a:r>
            <a:endParaRPr lang="nl-NL" sz="1800" dirty="0">
              <a:cs typeface="Arial" panose="020B0604020202020204"/>
            </a:endParaRPr>
          </a:p>
          <a:p>
            <a:pPr marL="0" indent="0">
              <a:buNone/>
            </a:pPr>
            <a:r>
              <a:rPr lang="nl-NL" sz="1800" dirty="0">
                <a:solidFill>
                  <a:srgbClr val="000000"/>
                </a:solidFill>
                <a:latin typeface="Calibri"/>
                <a:ea typeface="Calibri" panose="020F0502020204030204" pitchFamily="34" charset="0"/>
                <a:cs typeface="Calibri"/>
              </a:rPr>
              <a:t>In de bouw gebeuren veel incidenten met vallen van hoogte. Deze incidenten lijden vaak tot ernstig letsel of erger. Helaas heeft dit in 2021 geleid tot o.a. een dwarslaesie en een dodelijk ongeval binnen ons VolkerWessels concern. </a:t>
            </a:r>
            <a:endParaRPr lang="nl-NL" sz="1800" dirty="0"/>
          </a:p>
          <a:p>
            <a:pPr marL="0" indent="0">
              <a:buNone/>
            </a:pPr>
            <a:r>
              <a:rPr lang="nl-NL" sz="1800" dirty="0">
                <a:solidFill>
                  <a:srgbClr val="000000"/>
                </a:solidFill>
                <a:latin typeface="Calibri"/>
                <a:ea typeface="Calibri" panose="020F0502020204030204" pitchFamily="34" charset="0"/>
                <a:cs typeface="Calibri"/>
              </a:rPr>
              <a:t>Vallen van hoogte staat op nummer twee (16%) van de meldingen van gevaarlijke situaties (MOHS-meldingen) binnen VolkerWessels. Liefst 10% van het ziekteverzuim wordt veroorzaakt door vallen van hoogte. Het is van belang om in de voorbereidende én in de uitvoerende fase aandacht te besteden aan werken op hoogte.</a:t>
            </a:r>
          </a:p>
          <a:p>
            <a:pPr marL="0" indent="0">
              <a:buNone/>
            </a:pPr>
            <a:br>
              <a:rPr lang="nl-NL" sz="1800" b="1" dirty="0">
                <a:solidFill>
                  <a:srgbClr val="000000"/>
                </a:solidFill>
                <a:latin typeface="Calibri"/>
                <a:ea typeface="Calibri" panose="020F0502020204030204" pitchFamily="34" charset="0"/>
                <a:cs typeface="Calibri"/>
              </a:rPr>
            </a:br>
            <a:r>
              <a:rPr lang="nl-NL" sz="1800" b="1" dirty="0">
                <a:solidFill>
                  <a:srgbClr val="000000"/>
                </a:solidFill>
                <a:latin typeface="Calibri"/>
                <a:ea typeface="Calibri" panose="020F0502020204030204" pitchFamily="34" charset="0"/>
                <a:cs typeface="Calibri"/>
              </a:rPr>
              <a:t>Van Hattum en Blankevoort</a:t>
            </a:r>
            <a:r>
              <a:rPr lang="nl-NL" sz="1800" dirty="0">
                <a:solidFill>
                  <a:srgbClr val="000000"/>
                </a:solidFill>
                <a:latin typeface="Calibri"/>
                <a:ea typeface="Calibri" panose="020F0502020204030204" pitchFamily="34" charset="0"/>
                <a:cs typeface="Calibri"/>
              </a:rPr>
              <a:t>:</a:t>
            </a:r>
          </a:p>
          <a:p>
            <a:pPr marL="0" indent="0">
              <a:spcBef>
                <a:spcPts val="0"/>
              </a:spcBef>
              <a:buNone/>
            </a:pPr>
            <a:r>
              <a:rPr lang="nl-NL" sz="1800" dirty="0">
                <a:solidFill>
                  <a:srgbClr val="000000"/>
                </a:solidFill>
                <a:latin typeface="Calibri"/>
                <a:ea typeface="Calibri" panose="020F0502020204030204" pitchFamily="34" charset="0"/>
                <a:cs typeface="Calibri"/>
              </a:rPr>
              <a:t>Binnen VHB zien wij dit jaar een stijging in het aantal meldingen van onveilige</a:t>
            </a:r>
          </a:p>
          <a:p>
            <a:pPr marL="0" indent="0">
              <a:spcBef>
                <a:spcPts val="0"/>
              </a:spcBef>
              <a:buNone/>
            </a:pPr>
            <a:r>
              <a:rPr lang="nl-NL" sz="1800" dirty="0">
                <a:solidFill>
                  <a:srgbClr val="000000"/>
                </a:solidFill>
                <a:latin typeface="Calibri"/>
                <a:ea typeface="Calibri" panose="020F0502020204030204" pitchFamily="34" charset="0"/>
                <a:cs typeface="Calibri"/>
              </a:rPr>
              <a:t>situaties (115 meldingen t/m Q3) rondom het thema ‘vallen van hoogte’</a:t>
            </a:r>
          </a:p>
          <a:p>
            <a:pPr marL="0" indent="0">
              <a:spcBef>
                <a:spcPts val="0"/>
              </a:spcBef>
              <a:buNone/>
            </a:pPr>
            <a:r>
              <a:rPr lang="nl-NL" sz="1800" dirty="0">
                <a:solidFill>
                  <a:srgbClr val="000000"/>
                </a:solidFill>
                <a:latin typeface="Calibri"/>
                <a:ea typeface="Calibri" panose="020F0502020204030204" pitchFamily="34" charset="0"/>
                <a:cs typeface="Calibri"/>
              </a:rPr>
              <a:t>Daarnaast heeft dit in 4 gevallen geleid tot een ongeval op onze projecten.</a:t>
            </a:r>
          </a:p>
          <a:p>
            <a:pPr marL="0" indent="0">
              <a:buNone/>
            </a:pPr>
            <a:r>
              <a:rPr lang="nl-NL" sz="1800" dirty="0">
                <a:solidFill>
                  <a:srgbClr val="000000"/>
                </a:solidFill>
                <a:latin typeface="Calibri"/>
                <a:ea typeface="Calibri" panose="020F0502020204030204" pitchFamily="34" charset="0"/>
                <a:cs typeface="Calibri"/>
              </a:rPr>
              <a:t>Het betreft hier vooral meldingen over het ontbreken van voorzieningen en het niet </a:t>
            </a:r>
            <a:br>
              <a:rPr lang="nl-NL" sz="1800" dirty="0">
                <a:latin typeface="Calibri"/>
                <a:ea typeface="Calibri" panose="020F0502020204030204" pitchFamily="34" charset="0"/>
                <a:cs typeface="Calibri"/>
              </a:rPr>
            </a:br>
            <a:r>
              <a:rPr lang="nl-NL" sz="1800" dirty="0">
                <a:solidFill>
                  <a:srgbClr val="000000"/>
                </a:solidFill>
                <a:latin typeface="Calibri"/>
                <a:ea typeface="Calibri" panose="020F0502020204030204" pitchFamily="34" charset="0"/>
                <a:cs typeface="Calibri"/>
              </a:rPr>
              <a:t>goed in stand houden van voorzieningen om veilig op hoogte te kunnen werken.</a:t>
            </a:r>
          </a:p>
          <a:p>
            <a:pPr marL="0" indent="0">
              <a:buNone/>
            </a:pPr>
            <a:endParaRPr lang="nl-NL" sz="1800" dirty="0">
              <a:solidFill>
                <a:srgbClr val="000000"/>
              </a:solidFill>
              <a:latin typeface="Calibri"/>
              <a:ea typeface="Calibri" panose="020F0502020204030204" pitchFamily="34" charset="0"/>
              <a:cs typeface="Calibri"/>
            </a:endParaRPr>
          </a:p>
          <a:p>
            <a:pPr marL="0" indent="0">
              <a:buNone/>
            </a:pPr>
            <a:r>
              <a:rPr lang="nl-NL" sz="1800" dirty="0">
                <a:solidFill>
                  <a:srgbClr val="000000"/>
                </a:solidFill>
                <a:latin typeface="Calibri"/>
                <a:ea typeface="Calibri" panose="020F0502020204030204" pitchFamily="34" charset="0"/>
                <a:cs typeface="Calibri"/>
              </a:rPr>
              <a:t>Met  deze </a:t>
            </a:r>
            <a:r>
              <a:rPr lang="nl-NL" sz="1800" dirty="0" err="1">
                <a:solidFill>
                  <a:srgbClr val="000000"/>
                </a:solidFill>
                <a:latin typeface="Calibri"/>
                <a:ea typeface="Calibri" panose="020F0502020204030204" pitchFamily="34" charset="0"/>
                <a:cs typeface="Calibri"/>
              </a:rPr>
              <a:t>toolbox</a:t>
            </a:r>
            <a:r>
              <a:rPr lang="nl-NL" sz="1800" dirty="0">
                <a:solidFill>
                  <a:srgbClr val="000000"/>
                </a:solidFill>
                <a:latin typeface="Calibri"/>
                <a:ea typeface="Calibri" panose="020F0502020204030204" pitchFamily="34" charset="0"/>
                <a:cs typeface="Calibri"/>
              </a:rPr>
              <a:t> willen we je nog eens wijze op de “do’s en </a:t>
            </a:r>
            <a:r>
              <a:rPr lang="nl-NL" sz="1800" dirty="0" err="1">
                <a:solidFill>
                  <a:srgbClr val="000000"/>
                </a:solidFill>
                <a:latin typeface="Calibri"/>
                <a:ea typeface="Calibri" panose="020F0502020204030204" pitchFamily="34" charset="0"/>
                <a:cs typeface="Calibri"/>
              </a:rPr>
              <a:t>don’ts</a:t>
            </a:r>
            <a:r>
              <a:rPr lang="nl-NL" sz="1800" dirty="0">
                <a:solidFill>
                  <a:srgbClr val="000000"/>
                </a:solidFill>
                <a:latin typeface="Calibri"/>
                <a:ea typeface="Calibri" panose="020F0502020204030204" pitchFamily="34" charset="0"/>
                <a:cs typeface="Calibri"/>
              </a:rPr>
              <a:t>” rondom werken op hoogte. </a:t>
            </a:r>
            <a:endParaRPr lang="nl-NL" sz="1800" dirty="0"/>
          </a:p>
          <a:p>
            <a:pPr marL="0" indent="0">
              <a:buNone/>
            </a:pPr>
            <a:endParaRPr lang="nl-NL" sz="1800" dirty="0">
              <a:solidFill>
                <a:srgbClr val="000000"/>
              </a:solidFill>
              <a:latin typeface="Calibri"/>
              <a:ea typeface="Calibri" panose="020F0502020204030204" pitchFamily="34" charset="0"/>
              <a:cs typeface="Calibri"/>
            </a:endParaRPr>
          </a:p>
          <a:p>
            <a:pPr marL="0" indent="0">
              <a:buNone/>
            </a:pPr>
            <a:endParaRPr lang="nl-NL" sz="1800" dirty="0">
              <a:solidFill>
                <a:srgbClr val="000000"/>
              </a:solidFill>
              <a:latin typeface="Calibri"/>
              <a:ea typeface="Calibri" panose="020F0502020204030204" pitchFamily="34" charset="0"/>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nl-NL" err="1"/>
              <a:t>Toolbox</a:t>
            </a:r>
            <a:r>
              <a:rPr lang="nl-NL"/>
              <a:t> Werken op hoogte</a:t>
            </a:r>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nl-NL" smtClean="0"/>
              <a:pPr/>
              <a:t>3</a:t>
            </a:fld>
            <a:endParaRPr lang="nl-NL"/>
          </a:p>
        </p:txBody>
      </p:sp>
      <p:pic>
        <p:nvPicPr>
          <p:cNvPr id="6" name="Afbeelding 6">
            <a:extLst>
              <a:ext uri="{FF2B5EF4-FFF2-40B4-BE49-F238E27FC236}">
                <a16:creationId xmlns:a16="http://schemas.microsoft.com/office/drawing/2014/main" id="{6FD35ECB-26CD-7385-F4D7-FA5C862111D2}"/>
              </a:ext>
            </a:extLst>
          </p:cNvPr>
          <p:cNvPicPr>
            <a:picLocks noChangeAspect="1"/>
          </p:cNvPicPr>
          <p:nvPr/>
        </p:nvPicPr>
        <p:blipFill>
          <a:blip r:embed="rId3"/>
          <a:stretch>
            <a:fillRect/>
          </a:stretch>
        </p:blipFill>
        <p:spPr>
          <a:xfrm>
            <a:off x="8407153" y="3616187"/>
            <a:ext cx="1748615" cy="1520354"/>
          </a:xfrm>
          <a:prstGeom prst="rect">
            <a:avLst/>
          </a:prstGeom>
        </p:spPr>
      </p:pic>
      <p:pic>
        <p:nvPicPr>
          <p:cNvPr id="7" name="Afbeelding 7">
            <a:extLst>
              <a:ext uri="{FF2B5EF4-FFF2-40B4-BE49-F238E27FC236}">
                <a16:creationId xmlns:a16="http://schemas.microsoft.com/office/drawing/2014/main" id="{0728BBFC-423A-DC52-99C3-62E810D5809B}"/>
              </a:ext>
            </a:extLst>
          </p:cNvPr>
          <p:cNvPicPr>
            <a:picLocks noChangeAspect="1"/>
          </p:cNvPicPr>
          <p:nvPr/>
        </p:nvPicPr>
        <p:blipFill>
          <a:blip r:embed="rId4"/>
          <a:stretch>
            <a:fillRect/>
          </a:stretch>
        </p:blipFill>
        <p:spPr>
          <a:xfrm>
            <a:off x="10227077" y="3616187"/>
            <a:ext cx="1852270" cy="1518134"/>
          </a:xfrm>
          <a:prstGeom prst="rect">
            <a:avLst/>
          </a:prstGeom>
        </p:spPr>
      </p:pic>
      <p:sp>
        <p:nvSpPr>
          <p:cNvPr id="8" name="Ovaal 7">
            <a:extLst>
              <a:ext uri="{FF2B5EF4-FFF2-40B4-BE49-F238E27FC236}">
                <a16:creationId xmlns:a16="http://schemas.microsoft.com/office/drawing/2014/main" id="{F8A29B5F-0693-4D40-A472-39CBA208278B}"/>
              </a:ext>
            </a:extLst>
          </p:cNvPr>
          <p:cNvSpPr/>
          <p:nvPr/>
        </p:nvSpPr>
        <p:spPr>
          <a:xfrm>
            <a:off x="8407153" y="3968318"/>
            <a:ext cx="1852270" cy="2308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a:extLst>
              <a:ext uri="{FF2B5EF4-FFF2-40B4-BE49-F238E27FC236}">
                <a16:creationId xmlns:a16="http://schemas.microsoft.com/office/drawing/2014/main" id="{59B71974-42AF-4A3F-9BCD-B04481EEEA8A}"/>
              </a:ext>
            </a:extLst>
          </p:cNvPr>
          <p:cNvSpPr/>
          <p:nvPr/>
        </p:nvSpPr>
        <p:spPr>
          <a:xfrm>
            <a:off x="10298386" y="4627519"/>
            <a:ext cx="1852270" cy="2308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nl-NL" err="1"/>
              <a:t>Toolbox</a:t>
            </a:r>
            <a:r>
              <a:rPr lang="nl-NL"/>
              <a:t> Werken op hoogte</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nl-NL" smtClean="0"/>
              <a:pPr/>
              <a:t>4</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Werken op hoogte</a:t>
            </a:r>
          </a:p>
        </p:txBody>
      </p:sp>
      <p:pic>
        <p:nvPicPr>
          <p:cNvPr id="3" name="Onlinemedia 2" title="TOOLBOX VEILIG WERKEN OP HOOGTE  - NL">
            <a:hlinkClick r:id="" action="ppaction://media"/>
            <a:extLst>
              <a:ext uri="{FF2B5EF4-FFF2-40B4-BE49-F238E27FC236}">
                <a16:creationId xmlns:a16="http://schemas.microsoft.com/office/drawing/2014/main" id="{AFB6DB20-0519-413E-A66A-6F9BEB800099}"/>
              </a:ext>
            </a:extLst>
          </p:cNvPr>
          <p:cNvPicPr>
            <a:picLocks noRot="1" noChangeAspect="1"/>
          </p:cNvPicPr>
          <p:nvPr>
            <a:videoFile r:link="rId1"/>
          </p:nvPr>
        </p:nvPicPr>
        <p:blipFill>
          <a:blip r:embed="rId4"/>
          <a:stretch>
            <a:fillRect/>
          </a:stretch>
        </p:blipFill>
        <p:spPr>
          <a:xfrm>
            <a:off x="3180857" y="1405737"/>
            <a:ext cx="5830285" cy="4372714"/>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nl-NL" err="1"/>
              <a:t>Toolbox</a:t>
            </a:r>
            <a:r>
              <a:rPr lang="nl-NL"/>
              <a:t> Werken op hoogte</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nl-NL" smtClean="0"/>
              <a:pPr/>
              <a:t>5</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Samen in gesprek</a:t>
            </a:r>
          </a:p>
        </p:txBody>
      </p:sp>
      <p:sp>
        <p:nvSpPr>
          <p:cNvPr id="3" name="Tijdelijke aanduiding voor inhoud 2">
            <a:extLst>
              <a:ext uri="{FF2B5EF4-FFF2-40B4-BE49-F238E27FC236}">
                <a16:creationId xmlns:a16="http://schemas.microsoft.com/office/drawing/2014/main" id="{E66620E2-0AC1-4D8B-B976-A05830657905}"/>
              </a:ext>
            </a:extLst>
          </p:cNvPr>
          <p:cNvSpPr>
            <a:spLocks noGrp="1"/>
          </p:cNvSpPr>
          <p:nvPr>
            <p:ph idx="1"/>
          </p:nvPr>
        </p:nvSpPr>
        <p:spPr/>
        <p:txBody>
          <a:bodyPr>
            <a:normAutofit/>
          </a:bodyPr>
          <a:lstStyle/>
          <a:p>
            <a:pPr marL="514350" indent="-514350">
              <a:buFont typeface="+mj-lt"/>
              <a:buAutoNum type="arabicPeriod"/>
            </a:pPr>
            <a:endParaRPr lang="nl-NL">
              <a:solidFill>
                <a:srgbClr val="FF0000"/>
              </a:solidFill>
            </a:endParaRPr>
          </a:p>
          <a:p>
            <a:pPr marL="514350" indent="-514350">
              <a:buFont typeface="+mj-lt"/>
              <a:buAutoNum type="arabicPeriod"/>
            </a:pPr>
            <a:endParaRPr lang="nl-NL"/>
          </a:p>
          <a:p>
            <a:pPr marL="514350" indent="-514350">
              <a:buFont typeface="+mj-lt"/>
              <a:buAutoNum type="arabicPeriod"/>
            </a:pPr>
            <a:endParaRPr lang="nl-NL"/>
          </a:p>
          <a:p>
            <a:pPr marL="0" indent="0">
              <a:buNone/>
            </a:pPr>
            <a:endParaRPr lang="nl-NL"/>
          </a:p>
        </p:txBody>
      </p:sp>
      <p:sp>
        <p:nvSpPr>
          <p:cNvPr id="2" name="Tekstvak 1">
            <a:extLst>
              <a:ext uri="{FF2B5EF4-FFF2-40B4-BE49-F238E27FC236}">
                <a16:creationId xmlns:a16="http://schemas.microsoft.com/office/drawing/2014/main" id="{834CF66C-28FC-46ED-80AE-E2EC868D3BEC}"/>
              </a:ext>
            </a:extLst>
          </p:cNvPr>
          <p:cNvSpPr txBox="1"/>
          <p:nvPr/>
        </p:nvSpPr>
        <p:spPr>
          <a:xfrm>
            <a:off x="587118" y="1374651"/>
            <a:ext cx="8436509" cy="5355312"/>
          </a:xfrm>
          <a:prstGeom prst="rect">
            <a:avLst/>
          </a:prstGeom>
          <a:noFill/>
        </p:spPr>
        <p:txBody>
          <a:bodyPr wrap="square" lIns="91440" tIns="45720" rIns="91440" bIns="45720" rtlCol="0" anchor="t">
            <a:spAutoFit/>
          </a:bodyPr>
          <a:lstStyle/>
          <a:p>
            <a:pPr marL="342900" indent="-342900">
              <a:buFontTx/>
              <a:buAutoNum type="arabicPeriod"/>
            </a:pPr>
            <a:r>
              <a:rPr lang="nl-NL"/>
              <a:t>Heb je weleens een ongeval meegemaakt met betrekking tot werken op hoogte? Wat gebeurde er?</a:t>
            </a:r>
          </a:p>
          <a:p>
            <a:pPr marL="342900" indent="-342900">
              <a:buAutoNum type="arabicPeriod"/>
            </a:pPr>
            <a:endParaRPr lang="nl-NL"/>
          </a:p>
          <a:p>
            <a:pPr marL="342900" indent="-342900">
              <a:buAutoNum type="arabicPeriod"/>
            </a:pPr>
            <a:r>
              <a:rPr lang="nl-NL"/>
              <a:t>Voel jij je wel eens onveilig tijdens het werken op hoogte? </a:t>
            </a:r>
          </a:p>
          <a:p>
            <a:pPr marL="742950" lvl="1" indent="-285750">
              <a:buFont typeface="Arial" panose="020B0604020202020204" pitchFamily="34" charset="0"/>
              <a:buChar char="•"/>
            </a:pPr>
            <a:r>
              <a:rPr lang="nl-NL"/>
              <a:t>Waardoor komt dat?</a:t>
            </a:r>
          </a:p>
          <a:p>
            <a:pPr marL="742950" lvl="1" indent="-285750">
              <a:buFont typeface="Arial" panose="020B0604020202020204" pitchFamily="34" charset="0"/>
              <a:buChar char="•"/>
            </a:pPr>
            <a:r>
              <a:rPr lang="nl-NL"/>
              <a:t>Wat doe je met dit onveilige gevoel?</a:t>
            </a:r>
          </a:p>
          <a:p>
            <a:endParaRPr lang="nl-NL"/>
          </a:p>
          <a:p>
            <a:pPr marL="342900" indent="-342900">
              <a:buAutoNum type="arabicPeriod" startAt="3"/>
            </a:pPr>
            <a:r>
              <a:rPr lang="nl-NL"/>
              <a:t>Hoe komt het dat wij (met elkaar) tóch risico’s nemen door onveilig op hoogte te werken?</a:t>
            </a:r>
          </a:p>
          <a:p>
            <a:pPr marL="742950" lvl="1" indent="-285750">
              <a:buFont typeface="Arial" panose="020B0604020202020204" pitchFamily="34" charset="0"/>
              <a:buChar char="•"/>
            </a:pPr>
            <a:r>
              <a:rPr lang="nl-NL"/>
              <a:t>Waarom nemen we deze risico’s?</a:t>
            </a:r>
          </a:p>
          <a:p>
            <a:pPr marL="742950" lvl="1" indent="-285750">
              <a:buFont typeface="Arial" panose="020B0604020202020204" pitchFamily="34" charset="0"/>
              <a:buChar char="•"/>
            </a:pPr>
            <a:r>
              <a:rPr lang="nl-NL"/>
              <a:t>Voor wie nemen we deze risico’s?</a:t>
            </a:r>
          </a:p>
          <a:p>
            <a:pPr marL="342900" indent="-342900">
              <a:buAutoNum type="arabicPeriod" startAt="3"/>
            </a:pPr>
            <a:endParaRPr lang="nl-NL"/>
          </a:p>
          <a:p>
            <a:pPr marL="342900" indent="-342900">
              <a:buAutoNum type="arabicPeriod" startAt="3"/>
            </a:pPr>
            <a:r>
              <a:rPr lang="nl-NL"/>
              <a:t>Wat zou je graag anders zien op jouw werkplek ten aanzien van (veilig) werken op hoogte? </a:t>
            </a:r>
            <a:endParaRPr lang="nl-NL">
              <a:cs typeface="Arial"/>
            </a:endParaRPr>
          </a:p>
          <a:p>
            <a:pPr marL="742950" lvl="1" indent="-285750">
              <a:buFont typeface="Arial" panose="020B0604020202020204" pitchFamily="34" charset="0"/>
              <a:buChar char="•"/>
            </a:pPr>
            <a:r>
              <a:rPr lang="nl-NL">
                <a:cs typeface="Arial"/>
              </a:rPr>
              <a:t>Bespreek de voorbeelden met elkaar</a:t>
            </a:r>
            <a:endParaRPr lang="nl-NL"/>
          </a:p>
          <a:p>
            <a:pPr marL="742950" lvl="1" indent="-285750">
              <a:buFont typeface="Arial" panose="020B0604020202020204" pitchFamily="34" charset="0"/>
              <a:buChar char="•"/>
            </a:pPr>
            <a:r>
              <a:rPr lang="nl-NL">
                <a:solidFill>
                  <a:srgbClr val="000000"/>
                </a:solidFill>
                <a:cs typeface="Arial"/>
              </a:rPr>
              <a:t>Meld je concrete idee in de WAVE app met formulier: </a:t>
            </a:r>
            <a:r>
              <a:rPr lang="nl-NL" i="1">
                <a:ea typeface="+mn-lt"/>
                <a:cs typeface="+mn-lt"/>
              </a:rPr>
              <a:t>Verbeteridee themacampagne: Werken op hoogte</a:t>
            </a:r>
            <a:endParaRPr lang="nl-NL" i="1">
              <a:solidFill>
                <a:srgbClr val="000000"/>
              </a:solidFill>
              <a:cs typeface="Arial"/>
            </a:endParaRPr>
          </a:p>
          <a:p>
            <a:endParaRPr lang="nl-NL">
              <a:solidFill>
                <a:srgbClr val="000000"/>
              </a:solidFill>
              <a:cs typeface="Arial"/>
            </a:endParaRPr>
          </a:p>
          <a:p>
            <a:pPr marL="342900" indent="-342900">
              <a:buAutoNum type="arabicPeriod"/>
            </a:pPr>
            <a:endParaRPr lang="nl-NL">
              <a:solidFill>
                <a:srgbClr val="FF0000"/>
              </a:solidFill>
              <a:cs typeface="Arial"/>
            </a:endParaRPr>
          </a:p>
        </p:txBody>
      </p:sp>
      <p:pic>
        <p:nvPicPr>
          <p:cNvPr id="7" name="Afbeelding 6">
            <a:extLst>
              <a:ext uri="{FF2B5EF4-FFF2-40B4-BE49-F238E27FC236}">
                <a16:creationId xmlns:a16="http://schemas.microsoft.com/office/drawing/2014/main" id="{91A10E77-1263-454B-85CE-34F3D9C39967}"/>
              </a:ext>
            </a:extLst>
          </p:cNvPr>
          <p:cNvPicPr>
            <a:picLocks noChangeAspect="1"/>
          </p:cNvPicPr>
          <p:nvPr/>
        </p:nvPicPr>
        <p:blipFill>
          <a:blip r:embed="rId3"/>
          <a:stretch>
            <a:fillRect/>
          </a:stretch>
        </p:blipFill>
        <p:spPr>
          <a:xfrm>
            <a:off x="9835036" y="3240355"/>
            <a:ext cx="1587230" cy="1587230"/>
          </a:xfrm>
          <a:prstGeom prst="rect">
            <a:avLst/>
          </a:prstGeom>
        </p:spPr>
      </p:pic>
      <p:pic>
        <p:nvPicPr>
          <p:cNvPr id="8" name="Afbeelding 8" descr="Afbeelding met tekst&#10;&#10;Automatisch gegenereerde beschrijving">
            <a:extLst>
              <a:ext uri="{FF2B5EF4-FFF2-40B4-BE49-F238E27FC236}">
                <a16:creationId xmlns:a16="http://schemas.microsoft.com/office/drawing/2014/main" id="{33DBCFD1-92EC-FAD8-2271-F26CA160DE5C}"/>
              </a:ext>
            </a:extLst>
          </p:cNvPr>
          <p:cNvPicPr>
            <a:picLocks noChangeAspect="1"/>
          </p:cNvPicPr>
          <p:nvPr/>
        </p:nvPicPr>
        <p:blipFill>
          <a:blip r:embed="rId4"/>
          <a:stretch>
            <a:fillRect/>
          </a:stretch>
        </p:blipFill>
        <p:spPr>
          <a:xfrm>
            <a:off x="10115550" y="4829175"/>
            <a:ext cx="990600" cy="990600"/>
          </a:xfrm>
          <a:prstGeom prst="rect">
            <a:avLst/>
          </a:prstGeom>
        </p:spPr>
      </p:pic>
    </p:spTree>
    <p:extLst>
      <p:ext uri="{BB962C8B-B14F-4D97-AF65-F5344CB8AC3E}">
        <p14:creationId xmlns:p14="http://schemas.microsoft.com/office/powerpoint/2010/main" val="1587596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nl-NL"/>
              <a:t>Bedankt voor je aandacht!</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nl-NL" err="1"/>
              <a:t>Toolbox</a:t>
            </a:r>
            <a:r>
              <a:rPr lang="nl-NL"/>
              <a:t> Werken op hoogte</a:t>
            </a:r>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nl-NL" smtClean="0"/>
              <a:pPr/>
              <a:t>6</a:t>
            </a:fld>
            <a:endParaRPr lang="nl-NL"/>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6ce75975-c8b8-4b33-81a7-4fe488727bf3">
      <UserInfo>
        <DisplayName>Iedereen</DisplayName>
        <AccountId>12</AccountId>
        <AccountType/>
      </UserInfo>
      <UserInfo>
        <DisplayName>Roordink, Bas</DisplayName>
        <AccountId>32</AccountId>
        <AccountType/>
      </UserInfo>
    </SharedWithUsers>
    <lcf76f155ced4ddcb4097134ff3c332f xmlns="7efb0ca5-7621-4e83-bd4b-265aac32857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18DA2474210C4FB2CCC9AEE4BC63B1" ma:contentTypeVersion="15" ma:contentTypeDescription="Een nieuw document maken." ma:contentTypeScope="" ma:versionID="a48f30932070b03ce4441bf891b43351">
  <xsd:schema xmlns:xsd="http://www.w3.org/2001/XMLSchema" xmlns:xs="http://www.w3.org/2001/XMLSchema" xmlns:p="http://schemas.microsoft.com/office/2006/metadata/properties" xmlns:ns2="6ce75975-c8b8-4b33-81a7-4fe488727bf3" xmlns:ns3="7efb0ca5-7621-4e83-bd4b-265aac328571" targetNamespace="http://schemas.microsoft.com/office/2006/metadata/properties" ma:root="true" ma:fieldsID="12ca88ceb9f594021e786283c7353916" ns2:_="" ns3:_="">
    <xsd:import namespace="6ce75975-c8b8-4b33-81a7-4fe488727bf3"/>
    <xsd:import namespace="7efb0ca5-7621-4e83-bd4b-265aac32857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e75975-c8b8-4b33-81a7-4fe488727bf3"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fb0ca5-7621-4e83-bd4b-265aac32857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3578887-0369-42e0-aef9-42bdbcd63df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80B6B502-389B-4E8A-B84F-F4AB7D47291A}">
  <ds:schemaRefs>
    <ds:schemaRef ds:uri="http://schemas.microsoft.com/office/2006/metadata/properties"/>
    <ds:schemaRef ds:uri="45f6ce90-ba85-4ef2-b43f-c64448cd95eb"/>
    <ds:schemaRef ds:uri="ce00e9c0-2997-488e-af46-2c95e17ce8e4"/>
    <ds:schemaRef ds:uri="http://purl.org/dc/terms/"/>
    <ds:schemaRef ds:uri="http://schemas.microsoft.com/office/2006/documentManagement/types"/>
    <ds:schemaRef ds:uri="9f3d636e-6c7b-472c-9e5a-06674d56bf76"/>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496EB2E-4FCB-447C-A219-8F7BEACA6B70}"/>
</file>

<file path=docProps/app.xml><?xml version="1.0" encoding="utf-8"?>
<Properties xmlns="http://schemas.openxmlformats.org/officeDocument/2006/extended-properties" xmlns:vt="http://schemas.openxmlformats.org/officeDocument/2006/docPropsVTypes">
  <Template>Powerpoint</Template>
  <TotalTime>0</TotalTime>
  <Words>366</Words>
  <Application>Microsoft Office PowerPoint</Application>
  <PresentationFormat>Breedbeeld</PresentationFormat>
  <Paragraphs>48</Paragraphs>
  <Slides>5</Slides>
  <Notes>3</Notes>
  <HiddenSlides>0</HiddenSlides>
  <MMClips>1</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Calibri</vt:lpstr>
      <vt:lpstr>Kantoorthema</vt:lpstr>
      <vt:lpstr>Toolbox Werken op hoogte  Q4 2022</vt:lpstr>
      <vt:lpstr>Aanleiding</vt:lpstr>
      <vt:lpstr>Werken op hoogte</vt:lpstr>
      <vt:lpstr>Samen in gesprek</vt:lpstr>
      <vt:lpstr>Bedankt voor je aandacht!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Kessel, Stefan van</cp:lastModifiedBy>
  <cp:revision>1</cp:revision>
  <dcterms:created xsi:type="dcterms:W3CDTF">2021-02-11T14:15:30Z</dcterms:created>
  <dcterms:modified xsi:type="dcterms:W3CDTF">2022-11-09T07:53:08Z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0x010100AFCF91585E94594B965EF3973FB8E15E</vt:lpwstr>
  </property>
  <property fmtid="{D5CDD505-2E9C-101B-9397-08002B2CF9AE}" pid="3" name="MediaServiceImageTags">
    <vt:lpwstr/>
  </property>
</Properties>
</file>